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0062C08-C7B5-4B5A-B769-BA645C8BA170}">
  <a:tblStyle styleId="{20062C08-C7B5-4B5A-B769-BA645C8BA17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D7B26C5-4107-4FEC-AEDC-1716B250A1EF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380" y="60"/>
      </p:cViewPr>
      <p:guideLst>
        <p:guide orient="horz" pos="2160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19C20B79-02D3-4973-8BEC-921A01EE1B50}" type="datetimeFigureOut">
              <a:rPr lang="en-US" smtClean="0">
                <a:uFillTx/>
              </a:rPr>
              <a:t>1/16/2018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9CF31247-A043-4ADC-84EE-95A2157B25C7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90818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12818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Brief sentences</a:t>
            </a:r>
            <a:r>
              <a:rPr lang="en-US" baseline="0" dirty="0">
                <a:uFillTx/>
              </a:rPr>
              <a:t> using the “The [system] will [do something]” format. 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304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Brief sentences</a:t>
            </a:r>
            <a:r>
              <a:rPr lang="en-US" baseline="0" dirty="0">
                <a:uFillTx/>
              </a:rPr>
              <a:t> using the “The [system] will [do something]” format. 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4036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Brief sentences</a:t>
            </a:r>
            <a:r>
              <a:rPr lang="en-US" baseline="0" dirty="0">
                <a:uFillTx/>
              </a:rPr>
              <a:t> using the “The [system] will [do something]” format. 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76986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Brief sentences</a:t>
            </a:r>
            <a:r>
              <a:rPr lang="en-US" baseline="0" dirty="0">
                <a:uFillTx/>
              </a:rPr>
              <a:t> using the “The [system] will [do something]” format. 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818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Brief sentences</a:t>
            </a:r>
            <a:r>
              <a:rPr lang="en-US" baseline="0" dirty="0">
                <a:uFillTx/>
              </a:rPr>
              <a:t> using the “The [system] will [do something]” format. 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7956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Brief sentences</a:t>
            </a:r>
            <a:r>
              <a:rPr lang="en-US" baseline="0" dirty="0">
                <a:uFillTx/>
              </a:rPr>
              <a:t> using the “The [system] will [do something]” format. 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2169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Brief sentences</a:t>
            </a:r>
            <a:r>
              <a:rPr lang="en-US" baseline="0" dirty="0">
                <a:uFillTx/>
              </a:rPr>
              <a:t> using the “The [system] will [do something]” format. 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775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Brief sentences</a:t>
            </a:r>
            <a:r>
              <a:rPr lang="en-US" baseline="0" dirty="0">
                <a:uFillTx/>
              </a:rPr>
              <a:t> using the “The [system] will [do something]” format. 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593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uFillTx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AF2F-DF6F-43BD-AE22-3607CEBE5641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 dirty="0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  <a:endParaRPr lang="en-US" dirty="0">
              <a:solidFill>
                <a:srgbClr val="000000"/>
              </a:solidFill>
              <a:uFillTx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>
              <a:solidFill>
                <a:srgbClr val="FFFFFF"/>
              </a:solidFill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>
              <a:solidFill>
                <a:srgbClr val="FFFFFF"/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F38DF745-7D3F-47F4-83A3-874385CFAA69}" type="slidenum">
              <a:rPr lang="en-US" smtClean="0">
                <a:solidFill>
                  <a:srgbClr val="000000"/>
                </a:solidFill>
                <a:uFillTx/>
              </a:rPr>
              <a:pPr/>
              <a:t>‹#›</a:t>
            </a:fld>
            <a:endParaRPr lang="en-US" dirty="0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B7A9-8BFC-4F63-AC6C-05F937C55624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>
              <a:solidFill>
                <a:srgbClr val="455F51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FE2D-F605-4FF3-A810-E6D13F4C6CF1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>
              <a:solidFill>
                <a:srgbClr val="455F51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D19B-8ABF-4BA0-A685-B4E41B3CF102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>
              <a:solidFill>
                <a:srgbClr val="455F51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uFillTx/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6D7A-8DE4-4A1F-ABFA-87C00AE8CECE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 dirty="0">
              <a:solidFill>
                <a:srgbClr val="000000"/>
              </a:solidFill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 dirty="0">
              <a:solidFill>
                <a:srgbClr val="455F51"/>
              </a:solidFill>
              <a:uFillTx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  <a:endParaRPr lang="en-US" dirty="0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8C27-2778-4D34-997B-AB54AFAAF358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>
              <a:solidFill>
                <a:srgbClr val="455F51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011-FA17-4DD5-B11C-5ADE6D75A1B3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>
              <a:solidFill>
                <a:srgbClr val="455F51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358-FE81-424B-A8CE-5E8B2D4810D1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>
              <a:solidFill>
                <a:srgbClr val="455F51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2AAD-5495-4FD5-9062-1E73E440EDDF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>
              <a:solidFill>
                <a:srgbClr val="455F51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F633-51FB-4B83-919E-F910763495BA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455F51"/>
                </a:solidFill>
                <a:uFillTx/>
              </a:rPr>
              <a:pPr/>
              <a:t>‹#›</a:t>
            </a:fld>
            <a:endParaRPr lang="en-US">
              <a:solidFill>
                <a:srgbClr val="455F51"/>
              </a:solidFill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>
              <a:solidFill>
                <a:srgbClr val="FFFFFF"/>
              </a:solidFill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55CB-567B-4A56-8D8F-1B6095387D70}" type="datetime4">
              <a:rPr lang="en-US" smtClean="0">
                <a:solidFill>
                  <a:srgbClr val="000000"/>
                </a:solidFill>
                <a:uFillTx/>
              </a:rPr>
              <a:t>January 16, 2018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F38DF745-7D3F-47F4-83A3-874385CFAA69}" type="slidenum">
              <a:rPr lang="en-US" smtClean="0">
                <a:solidFill>
                  <a:srgbClr val="000000"/>
                </a:solidFill>
                <a:uFillTx/>
              </a:rPr>
              <a:pPr/>
              <a:t>‹#›</a:t>
            </a:fld>
            <a:endParaRPr lang="en-US" dirty="0">
              <a:solidFill>
                <a:srgbClr val="000000"/>
              </a:solidFill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>
              <a:solidFill>
                <a:srgbClr val="FFFFFF"/>
              </a:solidFill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  <a:uFillTx/>
              </a:defRPr>
            </a:lvl1pPr>
          </a:lstStyle>
          <a:p>
            <a:fld id="{CA4373A8-3110-4AE4-AB2E-4FCA3BE771BA}" type="datetime4">
              <a:rPr lang="en-US" kern="1200" smtClean="0">
                <a:solidFill>
                  <a:srgbClr val="000000"/>
                </a:solidFill>
                <a:uFillTx/>
                <a:ea typeface="+mn-ea"/>
                <a:cs typeface="+mn-cs"/>
              </a:rPr>
              <a:t>January 16, 2018</a:t>
            </a:fld>
            <a:endParaRPr lang="en-US" kern="1200" dirty="0">
              <a:solidFill>
                <a:srgbClr val="000000"/>
              </a:solidFill>
              <a:uFillTx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  <a:uFillTx/>
              </a:defRPr>
            </a:lvl1pPr>
          </a:lstStyle>
          <a:p>
            <a:r>
              <a:rPr lang="en-US" kern="1200">
                <a:solidFill>
                  <a:srgbClr val="000000"/>
                </a:solidFill>
                <a:uFillTx/>
                <a:ea typeface="+mn-ea"/>
                <a:cs typeface="+mn-cs"/>
              </a:rPr>
              <a:t>© 2016 CubeSat Team </a:t>
            </a:r>
            <a:endParaRPr lang="en-US" kern="1200" dirty="0">
              <a:solidFill>
                <a:srgbClr val="000000"/>
              </a:solidFill>
              <a:uFillTx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  <a:uFillTx/>
              </a:defRPr>
            </a:lvl1pPr>
          </a:lstStyle>
          <a:p>
            <a:fld id="{F38DF745-7D3F-47F4-83A3-874385CFAA69}" type="slidenum">
              <a:rPr lang="en-US" kern="1200" smtClean="0">
                <a:solidFill>
                  <a:srgbClr val="455F51"/>
                </a:solidFill>
                <a:uFillTx/>
                <a:ea typeface="+mn-ea"/>
                <a:cs typeface="+mn-cs"/>
              </a:rPr>
              <a:pPr/>
              <a:t>‹#›</a:t>
            </a:fld>
            <a:endParaRPr lang="en-US" kern="1200" dirty="0">
              <a:solidFill>
                <a:srgbClr val="455F51"/>
              </a:solidFill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>
              <a:solidFill>
                <a:srgbClr val="FFFFFF"/>
              </a:solidFill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>
              <a:solidFill>
                <a:srgbClr val="FFFFFF"/>
              </a:solidFill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3171825"/>
            <a:ext cx="8345510" cy="514350"/>
          </a:xfrm>
        </p:spPr>
        <p:txBody>
          <a:bodyPr>
            <a:noAutofit/>
          </a:bodyPr>
          <a:lstStyle/>
          <a:p>
            <a:pPr algn="ctr"/>
            <a:r>
              <a:rPr lang="en-US" sz="4000" b="1" cap="none" spc="-80" dirty="0">
                <a:solidFill>
                  <a:srgbClr val="343F4C"/>
                </a:solidFill>
                <a:latin typeface="Arial"/>
                <a:cs typeface="Arial"/>
              </a:rPr>
              <a:t>Temperature Sensor ADC Project</a:t>
            </a:r>
            <a:br>
              <a:rPr lang="en-US" dirty="0">
                <a:uFillTx/>
              </a:rPr>
            </a:br>
            <a:endParaRPr lang="en-US" b="1" dirty="0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1749"/>
            <a:ext cx="3429000" cy="2838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pic>
        <p:nvPicPr>
          <p:cNvPr id="4" name="Picture 3" descr="UW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48" y="6295976"/>
            <a:ext cx="2626281" cy="562024"/>
          </a:xfrm>
          <a:prstGeom prst="rect">
            <a:avLst/>
          </a:prstGeom>
        </p:spPr>
      </p:pic>
      <p:sp>
        <p:nvSpPr>
          <p:cNvPr id="11" name="TextBox 10"/>
          <p:cNvSpPr txBox="1">
            <a:spLocks/>
          </p:cNvSpPr>
          <p:nvPr/>
        </p:nvSpPr>
        <p:spPr>
          <a:xfrm>
            <a:off x="1915687" y="3429000"/>
            <a:ext cx="5611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8696AC"/>
              </a:buClr>
              <a:buSzPct val="25000"/>
            </a:pPr>
            <a:r>
              <a:rPr lang="en-US" sz="2000" kern="1200" spc="120" dirty="0">
                <a:solidFill>
                  <a:srgbClr val="8696AC"/>
                </a:solidFill>
                <a:uFillTx/>
                <a:latin typeface="Arial Black"/>
                <a:ea typeface="Arial Black"/>
                <a:cs typeface="Arial Black"/>
              </a:rPr>
              <a:t>Intro Project, Temp Sensor ADC</a:t>
            </a:r>
          </a:p>
          <a:p>
            <a:pPr algn="ctr">
              <a:buClr>
                <a:srgbClr val="8696AC"/>
              </a:buClr>
              <a:buSzPct val="25000"/>
            </a:pPr>
            <a:r>
              <a:rPr lang="en-US" sz="2000" kern="1200" spc="120" dirty="0">
                <a:solidFill>
                  <a:srgbClr val="8696AC"/>
                </a:solidFill>
                <a:latin typeface="Arial Black"/>
                <a:ea typeface="Arial Black"/>
                <a:cs typeface="Arial Black"/>
              </a:rPr>
              <a:t>Daniel Tran, Nikita Filippov</a:t>
            </a:r>
            <a:endParaRPr lang="en-US" sz="2000" kern="1200" spc="120" dirty="0">
              <a:solidFill>
                <a:srgbClr val="8696AC"/>
              </a:solidFill>
              <a:uFillTx/>
              <a:latin typeface="Arial Black"/>
              <a:ea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858"/>
            <a:ext cx="5047172" cy="10287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65466"/>
                </a:solidFill>
                <a:latin typeface="Arial Black"/>
              </a:rPr>
              <a:t>Objectives</a:t>
            </a:r>
            <a:endParaRPr lang="en-US" dirty="0">
              <a:solidFill>
                <a:srgbClr val="465466"/>
              </a:solidFill>
              <a:uFillTx/>
              <a:latin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7620000" cy="30997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Design a board for multiple temp sensors which reads them with an ADC and sends the data through I2C.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uFillTx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Write a C library for Arduino to get this data over I2C.</a:t>
            </a:r>
            <a:endParaRPr lang="en-US" sz="1800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6988"/>
            <a:ext cx="3429000" cy="2838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pic>
        <p:nvPicPr>
          <p:cNvPr id="4" name="Picture 3" descr="UW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86" y="6298809"/>
            <a:ext cx="2626281" cy="562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858"/>
            <a:ext cx="5047172" cy="10287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65466"/>
                </a:solidFill>
                <a:uFillTx/>
                <a:latin typeface="Arial Black"/>
              </a:rPr>
              <a:t>Exploration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7620000" cy="30997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uFillTx/>
              </a:rPr>
              <a:t>Looked for an </a:t>
            </a:r>
            <a:r>
              <a:rPr lang="en-US" sz="1800" dirty="0"/>
              <a:t>appropriate </a:t>
            </a:r>
            <a:r>
              <a:rPr lang="en-US" sz="1800" dirty="0">
                <a:uFillTx/>
              </a:rPr>
              <a:t>ADC.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Found MCP3428 chip.</a:t>
            </a:r>
          </a:p>
          <a:p>
            <a:pPr marL="742950" lvl="1" indent="-285750"/>
            <a:r>
              <a:rPr lang="en-US" sz="1800" dirty="0"/>
              <a:t>4 Inputs</a:t>
            </a:r>
          </a:p>
          <a:p>
            <a:pPr marL="742950" lvl="1" indent="-285750"/>
            <a:r>
              <a:rPr lang="en-US" sz="1800" dirty="0"/>
              <a:t>16 bit</a:t>
            </a:r>
          </a:p>
          <a:p>
            <a:pPr marL="742950" lvl="1" indent="-285750"/>
            <a:r>
              <a:rPr lang="en-US" sz="1800" dirty="0"/>
              <a:t>Has I2C.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Figuring out how to write a library for Arduino.</a:t>
            </a:r>
            <a:endParaRPr lang="en-US" sz="1800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6988"/>
            <a:ext cx="3429000" cy="2838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pic>
        <p:nvPicPr>
          <p:cNvPr id="4" name="Picture 3" descr="UW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86" y="6298809"/>
            <a:ext cx="2626281" cy="5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858"/>
            <a:ext cx="5047172" cy="10287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65466"/>
                </a:solidFill>
                <a:latin typeface="Arial Black"/>
              </a:rPr>
              <a:t>System Design Phase </a:t>
            </a:r>
            <a:endParaRPr lang="en-US" dirty="0">
              <a:solidFill>
                <a:srgbClr val="465466"/>
              </a:solidFill>
              <a:uFillTx/>
              <a:latin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7620000" cy="30997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Designed a board in Eagle.</a:t>
            </a:r>
            <a:endParaRPr lang="en-US" sz="1800" dirty="0">
              <a:uFillTx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Wrote an Arduino library in C++.</a:t>
            </a:r>
          </a:p>
          <a:p>
            <a:endParaRPr lang="en-US" sz="1800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6988"/>
            <a:ext cx="3429000" cy="2838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pic>
        <p:nvPicPr>
          <p:cNvPr id="4" name="Picture 3" descr="UW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86" y="6298809"/>
            <a:ext cx="2626281" cy="5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858"/>
            <a:ext cx="5047172" cy="10287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65466"/>
                </a:solidFill>
                <a:latin typeface="Arial Black"/>
              </a:rPr>
              <a:t>Final Design</a:t>
            </a:r>
            <a:endParaRPr lang="en-US" dirty="0">
              <a:solidFill>
                <a:srgbClr val="465466"/>
              </a:solidFill>
              <a:uFillTx/>
              <a:latin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7620000" cy="30997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uFillTx/>
              </a:rPr>
              <a:t>The board mounts 4 sensors and the ADC and seems to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library has some issues and needs some more testing.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6988"/>
            <a:ext cx="3429000" cy="2838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pic>
        <p:nvPicPr>
          <p:cNvPr id="4" name="Picture 3" descr="UW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86" y="6298809"/>
            <a:ext cx="2626281" cy="5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8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858"/>
            <a:ext cx="6092890" cy="10287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65466"/>
                </a:solidFill>
                <a:latin typeface="Arial Black"/>
              </a:rPr>
              <a:t>Application Of Design To Satellite</a:t>
            </a:r>
            <a:endParaRPr lang="en-US" dirty="0">
              <a:solidFill>
                <a:srgbClr val="465466"/>
              </a:solidFill>
              <a:uFillTx/>
              <a:latin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7620000" cy="30997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will allow us to measure temperature at multiple points on the satellite in future testing.</a:t>
            </a:r>
          </a:p>
          <a:p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6988"/>
            <a:ext cx="3429000" cy="2838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pic>
        <p:nvPicPr>
          <p:cNvPr id="4" name="Picture 3" descr="UW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86" y="6298809"/>
            <a:ext cx="2626281" cy="5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3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858"/>
            <a:ext cx="6092890" cy="10287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65466"/>
                </a:solidFill>
                <a:latin typeface="Arial Black"/>
              </a:rPr>
              <a:t>Conclusion</a:t>
            </a:r>
            <a:endParaRPr lang="en-US" dirty="0">
              <a:solidFill>
                <a:srgbClr val="465466"/>
              </a:solidFill>
              <a:uFillTx/>
              <a:latin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7620000" cy="30997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uFillTx/>
              </a:rPr>
              <a:t>We need a little bit more testing, particularly in a vacuum.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6988"/>
            <a:ext cx="3429000" cy="2838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pic>
        <p:nvPicPr>
          <p:cNvPr id="4" name="Picture 3" descr="UW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86" y="6298809"/>
            <a:ext cx="2626281" cy="5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7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898" y="3132753"/>
            <a:ext cx="3470988" cy="59249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65466"/>
                </a:solidFill>
                <a:latin typeface="Arial Black"/>
              </a:rPr>
              <a:t>Questions?</a:t>
            </a:r>
            <a:endParaRPr lang="en-US" dirty="0">
              <a:solidFill>
                <a:srgbClr val="465466"/>
              </a:solidFill>
              <a:uFillTx/>
              <a:latin typeface="Arial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6988"/>
            <a:ext cx="3429000" cy="2838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uFillTx/>
              </a:rPr>
              <a:t>© 2016 CubeSat Team </a:t>
            </a:r>
          </a:p>
        </p:txBody>
      </p:sp>
      <p:pic>
        <p:nvPicPr>
          <p:cNvPr id="4" name="Picture 3" descr="UW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86" y="6298809"/>
            <a:ext cx="2626281" cy="5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21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Essent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318</Words>
  <Application>Microsoft Office PowerPoint</Application>
  <PresentationFormat>On-screen Show (4:3)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3_Essential</vt:lpstr>
      <vt:lpstr>Temperature Sensor ADC Project </vt:lpstr>
      <vt:lpstr>Objectives</vt:lpstr>
      <vt:lpstr>Exploration Phase</vt:lpstr>
      <vt:lpstr>System Design Phase </vt:lpstr>
      <vt:lpstr>Final Design</vt:lpstr>
      <vt:lpstr>Application Of Design To Satellite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&amp; DATA HANDLING  SUBSYSTEM</dc:title>
  <dc:creator>Both</dc:creator>
  <cp:lastModifiedBy>Nikita Filippov</cp:lastModifiedBy>
  <cp:revision>20</cp:revision>
  <dcterms:modified xsi:type="dcterms:W3CDTF">2018-01-16T20:47:11Z</dcterms:modified>
</cp:coreProperties>
</file>