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0062C08-C7B5-4B5A-B769-BA645C8BA170}">
  <a:tblStyle styleId="{20062C08-C7B5-4B5A-B769-BA645C8BA17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19"/>
  </p:normalViewPr>
  <p:slideViewPr>
    <p:cSldViewPr snapToGrid="0" showGuides="1">
      <p:cViewPr varScale="1">
        <p:scale>
          <a:sx n="98" d="100"/>
          <a:sy n="98" d="100"/>
        </p:scale>
        <p:origin x="1088" y="184"/>
      </p:cViewPr>
      <p:guideLst>
        <p:guide orient="horz" pos="2160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19C20B79-02D3-4973-8BEC-921A01EE1B50}" type="datetimeFigureOut">
              <a:rPr lang="en-US" smtClean="0">
                <a:uFillTx/>
              </a:rPr>
              <a:t>1/16/18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CF31247-A043-4ADC-84EE-95A2157B25C7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9081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1281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04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036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698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818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956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16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75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593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AF2F-DF6F-43BD-AE22-3607CEBE5641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B7A9-8BFC-4F63-AC6C-05F937C55624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FE2D-F605-4FF3-A810-E6D13F4C6CF1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D19B-8ABF-4BA0-A685-B4E41B3CF102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D7A-8DE4-4A1F-ABFA-87C00AE8CECE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 dirty="0">
              <a:solidFill>
                <a:srgbClr val="455F51"/>
              </a:solidFill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  <a:endParaRPr lang="en-US" dirty="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8C27-2778-4D34-997B-AB54AFAAF358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011-FA17-4DD5-B11C-5ADE6D75A1B3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358-FE81-424B-A8CE-5E8B2D4810D1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2AAD-5495-4FD5-9062-1E73E440EDDF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F633-51FB-4B83-919E-F910763495BA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5CB-567B-4A56-8D8F-1B6095387D70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CA4373A8-3110-4AE4-AB2E-4FCA3BE771BA}" type="datetime4">
              <a:rPr lang="en-US" kern="1200" smtClean="0">
                <a:solidFill>
                  <a:srgbClr val="000000"/>
                </a:solidFill>
                <a:uFillTx/>
                <a:ea typeface="+mn-ea"/>
                <a:cs typeface="+mn-cs"/>
              </a:rPr>
              <a:t>January 16, 2018</a:t>
            </a:fld>
            <a:endParaRPr lang="en-US" kern="1200" dirty="0">
              <a:solidFill>
                <a:srgbClr val="000000"/>
              </a:solidFill>
              <a:uFillTx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 kern="1200">
                <a:solidFill>
                  <a:srgbClr val="000000"/>
                </a:solidFill>
                <a:uFillTx/>
                <a:ea typeface="+mn-ea"/>
                <a:cs typeface="+mn-cs"/>
              </a:rPr>
              <a:t>© 2016 CubeSat Team </a:t>
            </a:r>
            <a:endParaRPr lang="en-US" kern="1200" dirty="0">
              <a:solidFill>
                <a:srgbClr val="000000"/>
              </a:solidFill>
              <a:uFillTx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uFillTx/>
              </a:defRPr>
            </a:lvl1pPr>
          </a:lstStyle>
          <a:p>
            <a:fld id="{F38DF745-7D3F-47F4-83A3-874385CFAA69}" type="slidenum">
              <a:rPr lang="en-US" kern="1200" smtClean="0">
                <a:solidFill>
                  <a:srgbClr val="455F51"/>
                </a:solidFill>
                <a:uFillTx/>
                <a:ea typeface="+mn-ea"/>
                <a:cs typeface="+mn-cs"/>
              </a:rPr>
              <a:pPr/>
              <a:t>‹#›</a:t>
            </a:fld>
            <a:endParaRPr lang="en-US" kern="1200" dirty="0">
              <a:solidFill>
                <a:srgbClr val="455F51"/>
              </a:solidFill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3171825"/>
            <a:ext cx="8345510" cy="51435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-80" dirty="0">
                <a:solidFill>
                  <a:srgbClr val="343F4C"/>
                </a:solidFill>
                <a:latin typeface="Arial"/>
                <a:cs typeface="Arial"/>
              </a:rPr>
              <a:t>Temperature Sensor ADC Project</a:t>
            </a:r>
            <a:r>
              <a:rPr lang="en-US" dirty="0">
                <a:uFillTx/>
              </a:rPr>
              <a:t/>
            </a:r>
            <a:br>
              <a:rPr lang="en-US" dirty="0">
                <a:uFillTx/>
              </a:rPr>
            </a:br>
            <a:endParaRPr lang="en-US" b="1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1749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48" y="6295976"/>
            <a:ext cx="2626281" cy="562024"/>
          </a:xfrm>
          <a:prstGeom prst="rect">
            <a:avLst/>
          </a:prstGeom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1915687" y="3429000"/>
            <a:ext cx="5611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8696AC"/>
              </a:buClr>
              <a:buSzPct val="25000"/>
            </a:pPr>
            <a:r>
              <a:rPr lang="en-US" sz="2000" kern="1200" spc="120" dirty="0">
                <a:solidFill>
                  <a:srgbClr val="8696AC"/>
                </a:solidFill>
                <a:uFillTx/>
                <a:latin typeface="Arial Black"/>
                <a:ea typeface="Arial Black"/>
                <a:cs typeface="Arial Black"/>
              </a:rPr>
              <a:t>Intro Project, Temp Sensor ADC</a:t>
            </a:r>
          </a:p>
          <a:p>
            <a:pPr algn="ctr">
              <a:buClr>
                <a:srgbClr val="8696AC"/>
              </a:buClr>
              <a:buSzPct val="25000"/>
            </a:pPr>
            <a:r>
              <a:rPr lang="en-US" sz="2000" kern="1200" spc="120" dirty="0">
                <a:solidFill>
                  <a:srgbClr val="8696AC"/>
                </a:solidFill>
                <a:latin typeface="Arial Black"/>
                <a:ea typeface="Arial Black"/>
                <a:cs typeface="Arial Black"/>
              </a:rPr>
              <a:t>Daniel Tran, Nikita Filippov</a:t>
            </a:r>
            <a:endParaRPr lang="en-US" sz="2000" kern="1200" spc="120" dirty="0">
              <a:solidFill>
                <a:srgbClr val="8696AC"/>
              </a:solidFill>
              <a:uFillTx/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Objectives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Design a board for multiple temp sensors which reads them with an ADC and sends the data through I2C.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uFillTx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a C library for Arduino to get this data over I2C.</a:t>
            </a:r>
            <a:endParaRPr lang="en-US" sz="1800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uFillTx/>
                <a:latin typeface="Arial Black"/>
              </a:rPr>
              <a:t>Exploration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uFillTx/>
              </a:rPr>
              <a:t>Looked for an </a:t>
            </a:r>
            <a:r>
              <a:rPr lang="en-US" sz="1800" dirty="0"/>
              <a:t>appropriate </a:t>
            </a:r>
            <a:r>
              <a:rPr lang="en-US" sz="1800" dirty="0">
                <a:uFillTx/>
              </a:rPr>
              <a:t>ADC.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Found MCP3428 chip.</a:t>
            </a:r>
          </a:p>
          <a:p>
            <a:pPr marL="742950" lvl="1" indent="-285750"/>
            <a:r>
              <a:rPr lang="en-US" sz="1800" dirty="0"/>
              <a:t>4 Inputs</a:t>
            </a:r>
          </a:p>
          <a:p>
            <a:pPr marL="742950" lvl="1" indent="-285750"/>
            <a:r>
              <a:rPr lang="en-US" sz="1800" dirty="0"/>
              <a:t>16 bit</a:t>
            </a:r>
          </a:p>
          <a:p>
            <a:pPr marL="742950" lvl="1" indent="-285750"/>
            <a:r>
              <a:rPr lang="en-US" sz="1800" dirty="0"/>
              <a:t>Has I2C.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Develop EAGLE library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Figuring </a:t>
            </a:r>
            <a:r>
              <a:rPr lang="en-US" sz="1800" dirty="0"/>
              <a:t>out how to write a library for Arduino</a:t>
            </a:r>
            <a:r>
              <a:rPr lang="en-US" sz="1800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System Design Phase 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Designed a board in Eagle</a:t>
            </a:r>
            <a:r>
              <a:rPr lang="en-US" sz="1800" dirty="0" smtClean="0"/>
              <a:t>.</a:t>
            </a:r>
          </a:p>
          <a:p>
            <a:pPr marL="742950" lvl="1" indent="-285750"/>
            <a:r>
              <a:rPr lang="en-US" sz="1800" dirty="0" smtClean="0"/>
              <a:t>Aimed to make design as compact as possible.</a:t>
            </a:r>
            <a:endParaRPr lang="en-US" sz="1800" dirty="0">
              <a:uFillTx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Wrote an Arduino library in C++.</a:t>
            </a:r>
          </a:p>
          <a:p>
            <a:endParaRPr lang="en-US" sz="1800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Final Design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uFillTx/>
              </a:rPr>
              <a:t>The board mounts 4 sensors and the ADC and seems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library has some issues and needs some more testing.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6092890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Application Of Design To Satellite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will allow us to measure temperature at multiple points on the satellite in future testing.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6092890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Conclusion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uFillTx/>
              </a:rPr>
              <a:t>We need a little bit more testing, particularly in a vacuum.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898" y="3132753"/>
            <a:ext cx="3470988" cy="59249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Questions?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Essen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330</Words>
  <Application>Microsoft Macintosh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Calibri</vt:lpstr>
      <vt:lpstr>Arial</vt:lpstr>
      <vt:lpstr>3_Essential</vt:lpstr>
      <vt:lpstr>Temperature Sensor ADC Project </vt:lpstr>
      <vt:lpstr>Objectives</vt:lpstr>
      <vt:lpstr>Exploration Phase</vt:lpstr>
      <vt:lpstr>System Design Phase </vt:lpstr>
      <vt:lpstr>Final Design</vt:lpstr>
      <vt:lpstr>Application Of Design To Satellite</vt:lpstr>
      <vt:lpstr>Conclusion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&amp; DATA HANDLING  SUBSYSTEM</dc:title>
  <dc:creator>Both</dc:creator>
  <cp:lastModifiedBy>Daniel Tran</cp:lastModifiedBy>
  <cp:revision>23</cp:revision>
  <dcterms:modified xsi:type="dcterms:W3CDTF">2018-01-16T21:45:42Z</dcterms:modified>
</cp:coreProperties>
</file>