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72B19-65E9-4B46-BDB7-86B86E4E6E5F}">
          <p14:sldIdLst>
            <p14:sldId id="256"/>
            <p14:sldId id="257"/>
          </p14:sldIdLst>
        </p14:section>
        <p14:section name="Untitled Section" id="{96928C22-91FC-431A-B719-06A561685408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30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D2AE-A2E6-41FF-B60F-D3118B93963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230" y="2015454"/>
            <a:ext cx="4982259" cy="4915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3478" y="4871592"/>
            <a:ext cx="88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Outliers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10" y="2019977"/>
            <a:ext cx="5013812" cy="4911427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1474322" y="5010092"/>
            <a:ext cx="741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>
            <a:off x="138100" y="5010092"/>
            <a:ext cx="455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2113" y="2332578"/>
            <a:ext cx="166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 outliers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6406" y="2172972"/>
            <a:ext cx="200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floor change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03584" y="3458361"/>
            <a:ext cx="528507" cy="75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20361" y="4632585"/>
            <a:ext cx="528507" cy="75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03583" y="5723390"/>
            <a:ext cx="528507" cy="102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55263" y="5723390"/>
            <a:ext cx="1572072" cy="102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82713" y="6374620"/>
            <a:ext cx="1063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Floor Changes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407723" y="7142103"/>
            <a:ext cx="20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6116" y="7142103"/>
            <a:ext cx="20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Floor Changes</a:t>
            </a:r>
          </a:p>
        </p:txBody>
      </p:sp>
    </p:spTree>
    <p:extLst>
      <p:ext uri="{BB962C8B-B14F-4D97-AF65-F5344CB8AC3E}">
        <p14:creationId xmlns:p14="http://schemas.microsoft.com/office/powerpoint/2010/main" val="315622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3" y="4498591"/>
            <a:ext cx="5503725" cy="2786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3" y="1453381"/>
            <a:ext cx="5503725" cy="26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99" y="3203018"/>
            <a:ext cx="4410868" cy="228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99" y="708756"/>
            <a:ext cx="4410868" cy="228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96" y="5873262"/>
            <a:ext cx="4412271" cy="227524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15845" y="1054511"/>
            <a:ext cx="41369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5845" y="4016479"/>
            <a:ext cx="41369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7581" y="869845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7581" y="3831813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64155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49910" y="64155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06213" y="480466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4703" y="480466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26542" y="749400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3897" y="63525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86000" y="306166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49910" y="372257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06213" y="3094923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5207" y="3717668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6542" y="3717668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53897" y="3717668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1594" y="750474"/>
            <a:ext cx="0" cy="22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11594" y="3061665"/>
            <a:ext cx="0" cy="22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15845" y="8236719"/>
            <a:ext cx="381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Correct detection              False Positive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25761" y="8270039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37588" y="8269765"/>
            <a:ext cx="0" cy="22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1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559558"/>
            <a:ext cx="4597029" cy="2363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4" y="2975210"/>
            <a:ext cx="4597030" cy="2363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0" y="5390863"/>
            <a:ext cx="4592494" cy="23610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228725" y="1409700"/>
            <a:ext cx="4314825" cy="95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239" y="1234559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28725" y="3876675"/>
            <a:ext cx="4314825" cy="95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4464" y="3701534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8725" y="695324"/>
            <a:ext cx="581025" cy="2124076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82014" y="695324"/>
            <a:ext cx="1180386" cy="2124075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25" y="3098096"/>
            <a:ext cx="581025" cy="2084701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72846" y="3098097"/>
            <a:ext cx="1180386" cy="2084700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5665" y="769186"/>
            <a:ext cx="713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Floor change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5182" y="3098096"/>
            <a:ext cx="713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Floor change</a:t>
            </a:r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2659326" y="984629"/>
            <a:ext cx="122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22977" y="1020410"/>
            <a:ext cx="301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09825" y="3313539"/>
            <a:ext cx="372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809750" y="331353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4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2" y="718787"/>
            <a:ext cx="4852614" cy="69579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78195" y="1537873"/>
            <a:ext cx="422112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1765" y="1363185"/>
            <a:ext cx="545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Threshold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1507" y="813423"/>
            <a:ext cx="145855" cy="673177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0256" y="2282298"/>
            <a:ext cx="54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Hurricane Matthew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07362" y="2436186"/>
            <a:ext cx="2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2249906"/>
            <a:ext cx="6293547" cy="33835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0378" y="2683042"/>
            <a:ext cx="240632" cy="265897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03493" y="2683041"/>
            <a:ext cx="240632" cy="265897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7563" y="3537284"/>
            <a:ext cx="1540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Hurricane Matthew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40442" y="3668089"/>
            <a:ext cx="116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671010" y="3668089"/>
            <a:ext cx="77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3952370"/>
            <a:ext cx="25747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118"/>
            <a:ext cx="6858000" cy="34597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8705" y="2995874"/>
            <a:ext cx="252663" cy="3681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31368" y="6301882"/>
            <a:ext cx="36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21505" y="630188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7779" y="6358904"/>
            <a:ext cx="1540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Hurricane Matthew</a:t>
            </a:r>
          </a:p>
        </p:txBody>
      </p:sp>
    </p:spTree>
    <p:extLst>
      <p:ext uri="{BB962C8B-B14F-4D97-AF65-F5344CB8AC3E}">
        <p14:creationId xmlns:p14="http://schemas.microsoft.com/office/powerpoint/2010/main" val="282158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770020"/>
            <a:ext cx="5851137" cy="712082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625642" y="1576138"/>
            <a:ext cx="5630779" cy="360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5642" y="2763254"/>
            <a:ext cx="5630779" cy="360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53355" y="770020"/>
            <a:ext cx="351692" cy="6955488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8253" y="1363185"/>
            <a:ext cx="545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Threshold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8253" y="2557800"/>
            <a:ext cx="545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15049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39453"/>
            <a:ext cx="6509084" cy="31182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8886" y="2995874"/>
            <a:ext cx="252663" cy="3140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61549" y="5989050"/>
            <a:ext cx="36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51686" y="59890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7960" y="6046072"/>
            <a:ext cx="1540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Hurricane Matthew</a:t>
            </a:r>
          </a:p>
        </p:txBody>
      </p:sp>
    </p:spTree>
    <p:extLst>
      <p:ext uri="{BB962C8B-B14F-4D97-AF65-F5344CB8AC3E}">
        <p14:creationId xmlns:p14="http://schemas.microsoft.com/office/powerpoint/2010/main" val="324065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34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Hany Bassily</dc:creator>
  <cp:lastModifiedBy>Hany Bassily</cp:lastModifiedBy>
  <cp:revision>17</cp:revision>
  <dcterms:created xsi:type="dcterms:W3CDTF">2016-12-12T23:32:56Z</dcterms:created>
  <dcterms:modified xsi:type="dcterms:W3CDTF">2016-12-13T22:36:55Z</dcterms:modified>
</cp:coreProperties>
</file>