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F72B19-65E9-4B46-BDB7-86B86E4E6E5F}">
          <p14:sldIdLst>
            <p14:sldId id="256"/>
            <p14:sldId id="257"/>
          </p14:sldIdLst>
        </p14:section>
        <p14:section name="Untitled Section" id="{96928C22-91FC-431A-B719-06A561685408}">
          <p14:sldIdLst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4" autoAdjust="0"/>
  </p:normalViewPr>
  <p:slideViewPr>
    <p:cSldViewPr snapToGrid="0">
      <p:cViewPr>
        <p:scale>
          <a:sx n="80" d="100"/>
          <a:sy n="80" d="100"/>
        </p:scale>
        <p:origin x="23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7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5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1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8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1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D2AE-A2E6-41FF-B60F-D3118B939636}" type="datetimeFigureOut">
              <a:rPr lang="en-US" smtClean="0"/>
              <a:t>12/12/2016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1D87-872E-426E-95B8-1F90068F5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8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230" y="2015454"/>
            <a:ext cx="4982259" cy="49159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3478" y="4871592"/>
            <a:ext cx="880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Outliers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10" y="2019977"/>
            <a:ext cx="5013812" cy="4911427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1474322" y="5010092"/>
            <a:ext cx="741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1"/>
          </p:cNvCxnSpPr>
          <p:nvPr/>
        </p:nvCxnSpPr>
        <p:spPr>
          <a:xfrm flipH="1">
            <a:off x="138100" y="5010092"/>
            <a:ext cx="4553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2113" y="2332578"/>
            <a:ext cx="1660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 outliers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6406" y="2172972"/>
            <a:ext cx="200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floor change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03584" y="3458361"/>
            <a:ext cx="528507" cy="75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20361" y="4632585"/>
            <a:ext cx="528507" cy="755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203583" y="5723390"/>
            <a:ext cx="528507" cy="1023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55263" y="5723390"/>
            <a:ext cx="1572072" cy="1023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982713" y="6374620"/>
            <a:ext cx="1063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Floor Changes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-407723" y="7142103"/>
            <a:ext cx="200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6116" y="7142103"/>
            <a:ext cx="200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Floor Changes</a:t>
            </a:r>
          </a:p>
        </p:txBody>
      </p:sp>
    </p:spTree>
    <p:extLst>
      <p:ext uri="{BB962C8B-B14F-4D97-AF65-F5344CB8AC3E}">
        <p14:creationId xmlns:p14="http://schemas.microsoft.com/office/powerpoint/2010/main" val="315622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3" y="4498591"/>
            <a:ext cx="5503725" cy="2786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3" y="1453381"/>
            <a:ext cx="5503725" cy="26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5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99" y="3203018"/>
            <a:ext cx="4410868" cy="2284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99" y="708756"/>
            <a:ext cx="4410868" cy="2284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96" y="5873262"/>
            <a:ext cx="4412271" cy="227524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1415845" y="1054511"/>
            <a:ext cx="41369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15845" y="4016479"/>
            <a:ext cx="413692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77581" y="869845"/>
            <a:ext cx="696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Threshold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77581" y="3831813"/>
            <a:ext cx="696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Threshold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86000" y="64155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349910" y="64155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06213" y="480466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094703" y="480466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26542" y="749400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53897" y="63525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286000" y="306166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49910" y="3722575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06213" y="3094923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65207" y="3717668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26542" y="3717668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753897" y="3717668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11594" y="750474"/>
            <a:ext cx="0" cy="22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811594" y="3061665"/>
            <a:ext cx="0" cy="22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15845" y="8236719"/>
            <a:ext cx="3819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Correct detection              False Positive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325761" y="8270039"/>
            <a:ext cx="0" cy="228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537588" y="8269765"/>
            <a:ext cx="0" cy="228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1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" y="559558"/>
            <a:ext cx="4597029" cy="23633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4" y="2975210"/>
            <a:ext cx="4597030" cy="2363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60" y="5390863"/>
            <a:ext cx="4592494" cy="23610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228725" y="1409700"/>
            <a:ext cx="4314825" cy="95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01239" y="1234559"/>
            <a:ext cx="696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Threshold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28725" y="3876675"/>
            <a:ext cx="4314825" cy="95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4464" y="3701534"/>
            <a:ext cx="6969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Threshold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28725" y="695324"/>
            <a:ext cx="581025" cy="2124076"/>
          </a:xfrm>
          <a:prstGeom prst="rect">
            <a:avLst/>
          </a:prstGeom>
          <a:solidFill>
            <a:schemeClr val="accent4">
              <a:lumMod val="75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82014" y="695324"/>
            <a:ext cx="1180386" cy="2124075"/>
          </a:xfrm>
          <a:prstGeom prst="rect">
            <a:avLst/>
          </a:prstGeom>
          <a:solidFill>
            <a:schemeClr val="accent4">
              <a:lumMod val="75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25" y="3098096"/>
            <a:ext cx="581025" cy="2084701"/>
          </a:xfrm>
          <a:prstGeom prst="rect">
            <a:avLst/>
          </a:prstGeom>
          <a:solidFill>
            <a:schemeClr val="accent4">
              <a:lumMod val="75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72846" y="3098097"/>
            <a:ext cx="1180386" cy="2084700"/>
          </a:xfrm>
          <a:prstGeom prst="rect">
            <a:avLst/>
          </a:prstGeom>
          <a:solidFill>
            <a:schemeClr val="accent4">
              <a:lumMod val="75000"/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45665" y="769186"/>
            <a:ext cx="713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Floor change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5182" y="3098096"/>
            <a:ext cx="713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Floor change</a:t>
            </a:r>
          </a:p>
        </p:txBody>
      </p:sp>
      <p:cxnSp>
        <p:nvCxnSpPr>
          <p:cNvPr id="19" name="Straight Arrow Connector 18"/>
          <p:cNvCxnSpPr>
            <a:stCxn id="15" idx="3"/>
          </p:cNvCxnSpPr>
          <p:nvPr/>
        </p:nvCxnSpPr>
        <p:spPr>
          <a:xfrm flipV="1">
            <a:off x="2659326" y="984629"/>
            <a:ext cx="1226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822977" y="1020410"/>
            <a:ext cx="301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409825" y="3313539"/>
            <a:ext cx="372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809750" y="3313539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4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2" y="718787"/>
            <a:ext cx="4852614" cy="69579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978195" y="1537873"/>
            <a:ext cx="422112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91765" y="1363185"/>
            <a:ext cx="5456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Threshold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1507" y="813423"/>
            <a:ext cx="145855" cy="6731779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10256" y="2282298"/>
            <a:ext cx="54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Hurricane Matthew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207362" y="2436186"/>
            <a:ext cx="20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46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26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Hany Bassily</dc:creator>
  <cp:lastModifiedBy>Hany Bassily</cp:lastModifiedBy>
  <cp:revision>12</cp:revision>
  <dcterms:created xsi:type="dcterms:W3CDTF">2016-12-12T23:32:56Z</dcterms:created>
  <dcterms:modified xsi:type="dcterms:W3CDTF">2016-12-13T03:11:57Z</dcterms:modified>
</cp:coreProperties>
</file>