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31"/>
  </p:notesMasterIdLst>
  <p:handoutMasterIdLst>
    <p:handoutMasterId r:id="rId32"/>
  </p:handoutMasterIdLst>
  <p:sldIdLst>
    <p:sldId id="268" r:id="rId2"/>
    <p:sldId id="269" r:id="rId3"/>
    <p:sldId id="271" r:id="rId4"/>
    <p:sldId id="262" r:id="rId5"/>
    <p:sldId id="272" r:id="rId6"/>
    <p:sldId id="278" r:id="rId7"/>
    <p:sldId id="306" r:id="rId8"/>
    <p:sldId id="279" r:id="rId9"/>
    <p:sldId id="280" r:id="rId10"/>
    <p:sldId id="282" r:id="rId11"/>
    <p:sldId id="281" r:id="rId12"/>
    <p:sldId id="283" r:id="rId13"/>
    <p:sldId id="284" r:id="rId14"/>
    <p:sldId id="285" r:id="rId15"/>
    <p:sldId id="286" r:id="rId16"/>
    <p:sldId id="287" r:id="rId17"/>
    <p:sldId id="288" r:id="rId18"/>
    <p:sldId id="289" r:id="rId19"/>
    <p:sldId id="290" r:id="rId20"/>
    <p:sldId id="305" r:id="rId21"/>
    <p:sldId id="303" r:id="rId22"/>
    <p:sldId id="299" r:id="rId23"/>
    <p:sldId id="291" r:id="rId24"/>
    <p:sldId id="300" r:id="rId25"/>
    <p:sldId id="293" r:id="rId26"/>
    <p:sldId id="294" r:id="rId27"/>
    <p:sldId id="295" r:id="rId28"/>
    <p:sldId id="296"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700000"/>
    <a:srgbClr val="133E57"/>
    <a:srgbClr val="184259"/>
    <a:srgbClr val="9C4E4E"/>
    <a:srgbClr val="5E200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k Shahariar" userId="f9702fa9de38ced6" providerId="LiveId" clId="{B416D7F5-B306-4F89-9573-8E96D407FA30}"/>
    <pc:docChg chg="undo redo custSel addSld delSld modSld sldOrd">
      <pc:chgData name="Atik Shahariar" userId="f9702fa9de38ced6" providerId="LiveId" clId="{B416D7F5-B306-4F89-9573-8E96D407FA30}" dt="2022-03-27T02:32:28.615" v="3092" actId="20577"/>
      <pc:docMkLst>
        <pc:docMk/>
      </pc:docMkLst>
      <pc:sldChg chg="delSp modSp mod">
        <pc:chgData name="Atik Shahariar" userId="f9702fa9de38ced6" providerId="LiveId" clId="{B416D7F5-B306-4F89-9573-8E96D407FA30}" dt="2022-03-26T19:46:11.749" v="2983"/>
        <pc:sldMkLst>
          <pc:docMk/>
          <pc:sldMk cId="1733894933" sldId="262"/>
        </pc:sldMkLst>
        <pc:spChg chg="del">
          <ac:chgData name="Atik Shahariar" userId="f9702fa9de38ced6" providerId="LiveId" clId="{B416D7F5-B306-4F89-9573-8E96D407FA30}" dt="2022-03-26T19:46:11.749" v="2983"/>
          <ac:spMkLst>
            <pc:docMk/>
            <pc:sldMk cId="1733894933" sldId="262"/>
            <ac:spMk id="2" creationId="{6C611F87-D4C9-435D-8BA7-75D122019DCD}"/>
          </ac:spMkLst>
        </pc:spChg>
        <pc:spChg chg="del">
          <ac:chgData name="Atik Shahariar" userId="f9702fa9de38ced6" providerId="LiveId" clId="{B416D7F5-B306-4F89-9573-8E96D407FA30}" dt="2022-03-26T19:45:16.808" v="2976"/>
          <ac:spMkLst>
            <pc:docMk/>
            <pc:sldMk cId="1733894933" sldId="262"/>
            <ac:spMk id="3" creationId="{230D883C-E56E-43A9-B553-441EC4333BA4}"/>
          </ac:spMkLst>
        </pc:spChg>
        <pc:spChg chg="mod">
          <ac:chgData name="Atik Shahariar" userId="f9702fa9de38ced6" providerId="LiveId" clId="{B416D7F5-B306-4F89-9573-8E96D407FA30}" dt="2022-03-26T13:28:47.874" v="1543" actId="20577"/>
          <ac:spMkLst>
            <pc:docMk/>
            <pc:sldMk cId="1733894933" sldId="262"/>
            <ac:spMk id="7" creationId="{8AFB12F2-8923-4E55-BDD3-E6641D4BD161}"/>
          </ac:spMkLst>
        </pc:spChg>
        <pc:spChg chg="mod">
          <ac:chgData name="Atik Shahariar" userId="f9702fa9de38ced6" providerId="LiveId" clId="{B416D7F5-B306-4F89-9573-8E96D407FA30}" dt="2022-03-26T11:45:29.394" v="186" actId="20577"/>
          <ac:spMkLst>
            <pc:docMk/>
            <pc:sldMk cId="1733894933" sldId="262"/>
            <ac:spMk id="17" creationId="{89E5D1E1-B1F3-4971-A30A-38CA7E475D14}"/>
          </ac:spMkLst>
        </pc:spChg>
      </pc:sldChg>
      <pc:sldChg chg="delSp modSp mod">
        <pc:chgData name="Atik Shahariar" userId="f9702fa9de38ced6" providerId="LiveId" clId="{B416D7F5-B306-4F89-9573-8E96D407FA30}" dt="2022-03-26T19:50:57.641" v="3070" actId="20577"/>
        <pc:sldMkLst>
          <pc:docMk/>
          <pc:sldMk cId="2352749048" sldId="268"/>
        </pc:sldMkLst>
        <pc:spChg chg="del mod">
          <ac:chgData name="Atik Shahariar" userId="f9702fa9de38ced6" providerId="LiveId" clId="{B416D7F5-B306-4F89-9573-8E96D407FA30}" dt="2022-03-26T19:46:11.749" v="2983"/>
          <ac:spMkLst>
            <pc:docMk/>
            <pc:sldMk cId="2352749048" sldId="268"/>
            <ac:spMk id="2" creationId="{017D324D-3210-49B4-A559-A710CD28AE39}"/>
          </ac:spMkLst>
        </pc:spChg>
        <pc:spChg chg="del">
          <ac:chgData name="Atik Shahariar" userId="f9702fa9de38ced6" providerId="LiveId" clId="{B416D7F5-B306-4F89-9573-8E96D407FA30}" dt="2022-03-26T19:45:16.808" v="2976"/>
          <ac:spMkLst>
            <pc:docMk/>
            <pc:sldMk cId="2352749048" sldId="268"/>
            <ac:spMk id="3" creationId="{0DA6A9D2-699C-4603-9BCD-A73F836AC9AD}"/>
          </ac:spMkLst>
        </pc:spChg>
        <pc:spChg chg="mod">
          <ac:chgData name="Atik Shahariar" userId="f9702fa9de38ced6" providerId="LiveId" clId="{B416D7F5-B306-4F89-9573-8E96D407FA30}" dt="2022-03-26T19:50:57.641" v="3070" actId="20577"/>
          <ac:spMkLst>
            <pc:docMk/>
            <pc:sldMk cId="2352749048" sldId="268"/>
            <ac:spMk id="8" creationId="{6F32E308-B2D2-426A-987C-C27157D2DF89}"/>
          </ac:spMkLst>
        </pc:spChg>
        <pc:spChg chg="mod">
          <ac:chgData name="Atik Shahariar" userId="f9702fa9de38ced6" providerId="LiveId" clId="{B416D7F5-B306-4F89-9573-8E96D407FA30}" dt="2022-03-26T11:31:37.856" v="1" actId="20577"/>
          <ac:spMkLst>
            <pc:docMk/>
            <pc:sldMk cId="2352749048" sldId="268"/>
            <ac:spMk id="12" creationId="{07200F2B-821F-494A-A891-C2D0154F92C0}"/>
          </ac:spMkLst>
        </pc:spChg>
      </pc:sldChg>
      <pc:sldChg chg="delSp">
        <pc:chgData name="Atik Shahariar" userId="f9702fa9de38ced6" providerId="LiveId" clId="{B416D7F5-B306-4F89-9573-8E96D407FA30}" dt="2022-03-26T19:46:11.749" v="2983"/>
        <pc:sldMkLst>
          <pc:docMk/>
          <pc:sldMk cId="2342962290" sldId="269"/>
        </pc:sldMkLst>
        <pc:spChg chg="del">
          <ac:chgData name="Atik Shahariar" userId="f9702fa9de38ced6" providerId="LiveId" clId="{B416D7F5-B306-4F89-9573-8E96D407FA30}" dt="2022-03-26T19:46:11.749" v="2983"/>
          <ac:spMkLst>
            <pc:docMk/>
            <pc:sldMk cId="2342962290" sldId="269"/>
            <ac:spMk id="2" creationId="{451CAC5F-C7CB-4CCF-933F-17CCE1D15474}"/>
          </ac:spMkLst>
        </pc:spChg>
        <pc:spChg chg="del">
          <ac:chgData name="Atik Shahariar" userId="f9702fa9de38ced6" providerId="LiveId" clId="{B416D7F5-B306-4F89-9573-8E96D407FA30}" dt="2022-03-26T19:45:16.808" v="2976"/>
          <ac:spMkLst>
            <pc:docMk/>
            <pc:sldMk cId="2342962290" sldId="269"/>
            <ac:spMk id="3" creationId="{81894023-12B1-4193-87F3-E8049153DB7F}"/>
          </ac:spMkLst>
        </pc:spChg>
      </pc:sldChg>
      <pc:sldChg chg="addSp delSp modSp mod modAnim">
        <pc:chgData name="Atik Shahariar" userId="f9702fa9de38ced6" providerId="LiveId" clId="{B416D7F5-B306-4F89-9573-8E96D407FA30}" dt="2022-03-26T19:46:11.749" v="2983"/>
        <pc:sldMkLst>
          <pc:docMk/>
          <pc:sldMk cId="537041003" sldId="271"/>
        </pc:sldMkLst>
        <pc:spChg chg="del">
          <ac:chgData name="Atik Shahariar" userId="f9702fa9de38ced6" providerId="LiveId" clId="{B416D7F5-B306-4F89-9573-8E96D407FA30}" dt="2022-03-26T19:46:11.749" v="2983"/>
          <ac:spMkLst>
            <pc:docMk/>
            <pc:sldMk cId="537041003" sldId="271"/>
            <ac:spMk id="2" creationId="{4E1A01BA-8ACB-4709-B6FD-3545537051DD}"/>
          </ac:spMkLst>
        </pc:spChg>
        <pc:spChg chg="del">
          <ac:chgData name="Atik Shahariar" userId="f9702fa9de38ced6" providerId="LiveId" clId="{B416D7F5-B306-4F89-9573-8E96D407FA30}" dt="2022-03-26T19:45:16.808" v="2976"/>
          <ac:spMkLst>
            <pc:docMk/>
            <pc:sldMk cId="537041003" sldId="271"/>
            <ac:spMk id="3" creationId="{898C8CEF-AD26-424C-8B01-A3D25F7A7CBA}"/>
          </ac:spMkLst>
        </pc:spChg>
        <pc:spChg chg="add mod">
          <ac:chgData name="Atik Shahariar" userId="f9702fa9de38ced6" providerId="LiveId" clId="{B416D7F5-B306-4F89-9573-8E96D407FA30}" dt="2022-03-26T13:14:20.365" v="1542" actId="20577"/>
          <ac:spMkLst>
            <pc:docMk/>
            <pc:sldMk cId="537041003" sldId="271"/>
            <ac:spMk id="10" creationId="{6A51983F-E8C3-40A7-9FAA-8A9B84B6500B}"/>
          </ac:spMkLst>
        </pc:spChg>
        <pc:spChg chg="mod">
          <ac:chgData name="Atik Shahariar" userId="f9702fa9de38ced6" providerId="LiveId" clId="{B416D7F5-B306-4F89-9573-8E96D407FA30}" dt="2022-03-26T11:35:34.394" v="18" actId="27636"/>
          <ac:spMkLst>
            <pc:docMk/>
            <pc:sldMk cId="537041003" sldId="271"/>
            <ac:spMk id="41" creationId="{5E325E08-F54B-4A85-8FFA-D3F7313126DE}"/>
          </ac:spMkLst>
        </pc:spChg>
        <pc:picChg chg="add mod">
          <ac:chgData name="Atik Shahariar" userId="f9702fa9de38ced6" providerId="LiveId" clId="{B416D7F5-B306-4F89-9573-8E96D407FA30}" dt="2022-03-26T11:38:56.382" v="33" actId="1076"/>
          <ac:picMkLst>
            <pc:docMk/>
            <pc:sldMk cId="537041003" sldId="271"/>
            <ac:picMk id="8" creationId="{176D18B2-B46A-4DAE-A5DC-81955E89EBD7}"/>
          </ac:picMkLst>
        </pc:picChg>
        <pc:picChg chg="add mod">
          <ac:chgData name="Atik Shahariar" userId="f9702fa9de38ced6" providerId="LiveId" clId="{B416D7F5-B306-4F89-9573-8E96D407FA30}" dt="2022-03-26T11:39:04.696" v="35" actId="14100"/>
          <ac:picMkLst>
            <pc:docMk/>
            <pc:sldMk cId="537041003" sldId="271"/>
            <ac:picMk id="9" creationId="{1B7E37C5-0DB8-4F1E-85E3-89E1B5320A82}"/>
          </ac:picMkLst>
        </pc:picChg>
      </pc:sldChg>
      <pc:sldChg chg="delSp modSp mod">
        <pc:chgData name="Atik Shahariar" userId="f9702fa9de38ced6" providerId="LiveId" clId="{B416D7F5-B306-4F89-9573-8E96D407FA30}" dt="2022-03-26T19:46:11.749" v="2983"/>
        <pc:sldMkLst>
          <pc:docMk/>
          <pc:sldMk cId="1943867055" sldId="272"/>
        </pc:sldMkLst>
        <pc:spChg chg="del">
          <ac:chgData name="Atik Shahariar" userId="f9702fa9de38ced6" providerId="LiveId" clId="{B416D7F5-B306-4F89-9573-8E96D407FA30}" dt="2022-03-26T19:46:11.749" v="2983"/>
          <ac:spMkLst>
            <pc:docMk/>
            <pc:sldMk cId="1943867055" sldId="272"/>
            <ac:spMk id="2" creationId="{043D5FE2-EF4D-4B5A-9416-D20DD22BF55D}"/>
          </ac:spMkLst>
        </pc:spChg>
        <pc:spChg chg="del">
          <ac:chgData name="Atik Shahariar" userId="f9702fa9de38ced6" providerId="LiveId" clId="{B416D7F5-B306-4F89-9573-8E96D407FA30}" dt="2022-03-26T19:45:16.808" v="2976"/>
          <ac:spMkLst>
            <pc:docMk/>
            <pc:sldMk cId="1943867055" sldId="272"/>
            <ac:spMk id="3" creationId="{AFFDF3AB-004A-4BF9-A86B-C07E84C8C957}"/>
          </ac:spMkLst>
        </pc:spChg>
        <pc:spChg chg="mod">
          <ac:chgData name="Atik Shahariar" userId="f9702fa9de38ced6" providerId="LiveId" clId="{B416D7F5-B306-4F89-9573-8E96D407FA30}" dt="2022-03-26T13:28:50.853" v="1544" actId="20577"/>
          <ac:spMkLst>
            <pc:docMk/>
            <pc:sldMk cId="1943867055" sldId="272"/>
            <ac:spMk id="7" creationId="{E5B2B9EC-45E5-46DE-AF1B-054AEF74EAB5}"/>
          </ac:spMkLst>
        </pc:spChg>
        <pc:spChg chg="mod">
          <ac:chgData name="Atik Shahariar" userId="f9702fa9de38ced6" providerId="LiveId" clId="{B416D7F5-B306-4F89-9573-8E96D407FA30}" dt="2022-03-26T11:34:52.287" v="16" actId="20577"/>
          <ac:spMkLst>
            <pc:docMk/>
            <pc:sldMk cId="1943867055" sldId="272"/>
            <ac:spMk id="18" creationId="{0E46A837-0FFD-4E40-9E0A-72C13EAFCCEA}"/>
          </ac:spMkLst>
        </pc:spChg>
      </pc:sldChg>
      <pc:sldChg chg="del">
        <pc:chgData name="Atik Shahariar" userId="f9702fa9de38ced6" providerId="LiveId" clId="{B416D7F5-B306-4F89-9573-8E96D407FA30}" dt="2022-03-26T11:41:56.206" v="119" actId="2696"/>
        <pc:sldMkLst>
          <pc:docMk/>
          <pc:sldMk cId="27307679" sldId="277"/>
        </pc:sldMkLst>
      </pc:sldChg>
      <pc:sldChg chg="delSp modSp mod">
        <pc:chgData name="Atik Shahariar" userId="f9702fa9de38ced6" providerId="LiveId" clId="{B416D7F5-B306-4F89-9573-8E96D407FA30}" dt="2022-03-26T19:46:11.749" v="2983"/>
        <pc:sldMkLst>
          <pc:docMk/>
          <pc:sldMk cId="1960429157" sldId="278"/>
        </pc:sldMkLst>
        <pc:spChg chg="del">
          <ac:chgData name="Atik Shahariar" userId="f9702fa9de38ced6" providerId="LiveId" clId="{B416D7F5-B306-4F89-9573-8E96D407FA30}" dt="2022-03-26T19:46:11.749" v="2983"/>
          <ac:spMkLst>
            <pc:docMk/>
            <pc:sldMk cId="1960429157" sldId="278"/>
            <ac:spMk id="3" creationId="{F261E7EA-D417-41C8-A88D-100FA6DAE566}"/>
          </ac:spMkLst>
        </pc:spChg>
        <pc:spChg chg="del">
          <ac:chgData name="Atik Shahariar" userId="f9702fa9de38ced6" providerId="LiveId" clId="{B416D7F5-B306-4F89-9573-8E96D407FA30}" dt="2022-03-26T19:45:16.808" v="2976"/>
          <ac:spMkLst>
            <pc:docMk/>
            <pc:sldMk cId="1960429157" sldId="278"/>
            <ac:spMk id="4" creationId="{17219A64-C3AC-4A9C-ABCF-5E81B7D224D5}"/>
          </ac:spMkLst>
        </pc:spChg>
        <pc:spChg chg="mod">
          <ac:chgData name="Atik Shahariar" userId="f9702fa9de38ced6" providerId="LiveId" clId="{B416D7F5-B306-4F89-9573-8E96D407FA30}" dt="2022-03-26T13:28:54.080" v="1545" actId="20577"/>
          <ac:spMkLst>
            <pc:docMk/>
            <pc:sldMk cId="1960429157" sldId="278"/>
            <ac:spMk id="7" creationId="{D590D634-62C5-4132-A6D2-59C991BC440C}"/>
          </ac:spMkLst>
        </pc:spChg>
      </pc:sldChg>
      <pc:sldChg chg="addSp delSp modSp mod">
        <pc:chgData name="Atik Shahariar" userId="f9702fa9de38ced6" providerId="LiveId" clId="{B416D7F5-B306-4F89-9573-8E96D407FA30}" dt="2022-03-26T19:47:49.831" v="3003" actId="20577"/>
        <pc:sldMkLst>
          <pc:docMk/>
          <pc:sldMk cId="828306733" sldId="279"/>
        </pc:sldMkLst>
        <pc:spChg chg="mod">
          <ac:chgData name="Atik Shahariar" userId="f9702fa9de38ced6" providerId="LiveId" clId="{B416D7F5-B306-4F89-9573-8E96D407FA30}" dt="2022-03-26T19:28:02.369" v="2534" actId="20577"/>
          <ac:spMkLst>
            <pc:docMk/>
            <pc:sldMk cId="828306733" sldId="279"/>
            <ac:spMk id="2" creationId="{BB6546E0-290A-49BA-8D6E-2B4977696D48}"/>
          </ac:spMkLst>
        </pc:spChg>
        <pc:spChg chg="del">
          <ac:chgData name="Atik Shahariar" userId="f9702fa9de38ced6" providerId="LiveId" clId="{B416D7F5-B306-4F89-9573-8E96D407FA30}" dt="2022-03-26T19:46:11.749" v="2983"/>
          <ac:spMkLst>
            <pc:docMk/>
            <pc:sldMk cId="828306733" sldId="279"/>
            <ac:spMk id="3" creationId="{78FA3796-1AFD-4845-A1DF-9DFA875F13BD}"/>
          </ac:spMkLst>
        </pc:spChg>
        <pc:spChg chg="del">
          <ac:chgData name="Atik Shahariar" userId="f9702fa9de38ced6" providerId="LiveId" clId="{B416D7F5-B306-4F89-9573-8E96D407FA30}" dt="2022-03-26T19:45:16.808" v="2976"/>
          <ac:spMkLst>
            <pc:docMk/>
            <pc:sldMk cId="828306733" sldId="279"/>
            <ac:spMk id="5" creationId="{24BEBBFD-7F6E-4B00-BC33-F716DF713900}"/>
          </ac:spMkLst>
        </pc:spChg>
        <pc:spChg chg="mod">
          <ac:chgData name="Atik Shahariar" userId="f9702fa9de38ced6" providerId="LiveId" clId="{B416D7F5-B306-4F89-9573-8E96D407FA30}" dt="2022-03-26T19:47:14.780" v="2994" actId="20577"/>
          <ac:spMkLst>
            <pc:docMk/>
            <pc:sldMk cId="828306733" sldId="279"/>
            <ac:spMk id="8" creationId="{001C7CE5-8A68-4F99-B62A-A6B8CE251B27}"/>
          </ac:spMkLst>
        </pc:spChg>
        <pc:spChg chg="mod">
          <ac:chgData name="Atik Shahariar" userId="f9702fa9de38ced6" providerId="LiveId" clId="{B416D7F5-B306-4F89-9573-8E96D407FA30}" dt="2022-03-26T19:47:49.831" v="3003" actId="20577"/>
          <ac:spMkLst>
            <pc:docMk/>
            <pc:sldMk cId="828306733" sldId="279"/>
            <ac:spMk id="10" creationId="{42443D22-20F4-4721-8252-1CFE38C81C4A}"/>
          </ac:spMkLst>
        </pc:spChg>
        <pc:spChg chg="add mod">
          <ac:chgData name="Atik Shahariar" userId="f9702fa9de38ced6" providerId="LiveId" clId="{B416D7F5-B306-4F89-9573-8E96D407FA30}" dt="2022-03-26T19:36:57.377" v="2875" actId="12"/>
          <ac:spMkLst>
            <pc:docMk/>
            <pc:sldMk cId="828306733" sldId="279"/>
            <ac:spMk id="12" creationId="{0C8F939D-C4A5-42D3-A7BF-D9E2DC4EFCBB}"/>
          </ac:spMkLst>
        </pc:spChg>
        <pc:picChg chg="mod">
          <ac:chgData name="Atik Shahariar" userId="f9702fa9de38ced6" providerId="LiveId" clId="{B416D7F5-B306-4F89-9573-8E96D407FA30}" dt="2022-03-26T12:07:13.070" v="707" actId="1076"/>
          <ac:picMkLst>
            <pc:docMk/>
            <pc:sldMk cId="828306733" sldId="279"/>
            <ac:picMk id="11" creationId="{560D9BAD-1750-4AFB-B46D-5D8845CAB37C}"/>
          </ac:picMkLst>
        </pc:picChg>
      </pc:sldChg>
      <pc:sldChg chg="addSp delSp modSp mod">
        <pc:chgData name="Atik Shahariar" userId="f9702fa9de38ced6" providerId="LiveId" clId="{B416D7F5-B306-4F89-9573-8E96D407FA30}" dt="2022-03-26T19:48:39.200" v="3020" actId="20577"/>
        <pc:sldMkLst>
          <pc:docMk/>
          <pc:sldMk cId="82663554" sldId="280"/>
        </pc:sldMkLst>
        <pc:spChg chg="del">
          <ac:chgData name="Atik Shahariar" userId="f9702fa9de38ced6" providerId="LiveId" clId="{B416D7F5-B306-4F89-9573-8E96D407FA30}" dt="2022-03-26T19:46:11.749" v="2983"/>
          <ac:spMkLst>
            <pc:docMk/>
            <pc:sldMk cId="82663554" sldId="280"/>
            <ac:spMk id="2" creationId="{EE14BA71-3C60-472E-A331-A4BAC56A8600}"/>
          </ac:spMkLst>
        </pc:spChg>
        <pc:spChg chg="del">
          <ac:chgData name="Atik Shahariar" userId="f9702fa9de38ced6" providerId="LiveId" clId="{B416D7F5-B306-4F89-9573-8E96D407FA30}" dt="2022-03-26T19:45:16.808" v="2976"/>
          <ac:spMkLst>
            <pc:docMk/>
            <pc:sldMk cId="82663554" sldId="280"/>
            <ac:spMk id="3" creationId="{96C66AE4-5F9D-4E66-A6EC-EA9E6790BE85}"/>
          </ac:spMkLst>
        </pc:spChg>
        <pc:spChg chg="mod">
          <ac:chgData name="Atik Shahariar" userId="f9702fa9de38ced6" providerId="LiveId" clId="{B416D7F5-B306-4F89-9573-8E96D407FA30}" dt="2022-03-26T19:48:39.200" v="3020" actId="20577"/>
          <ac:spMkLst>
            <pc:docMk/>
            <pc:sldMk cId="82663554" sldId="280"/>
            <ac:spMk id="8" creationId="{71497E6C-C2C0-4D0B-9212-9914BED1C291}"/>
          </ac:spMkLst>
        </pc:spChg>
        <pc:spChg chg="mod">
          <ac:chgData name="Atik Shahariar" userId="f9702fa9de38ced6" providerId="LiveId" clId="{B416D7F5-B306-4F89-9573-8E96D407FA30}" dt="2022-03-26T19:47:53.860" v="3005" actId="20577"/>
          <ac:spMkLst>
            <pc:docMk/>
            <pc:sldMk cId="82663554" sldId="280"/>
            <ac:spMk id="9" creationId="{BCAD5AF4-0271-408A-9449-07DEFCCD1873}"/>
          </ac:spMkLst>
        </pc:spChg>
        <pc:spChg chg="add mod">
          <ac:chgData name="Atik Shahariar" userId="f9702fa9de38ced6" providerId="LiveId" clId="{B416D7F5-B306-4F89-9573-8E96D407FA30}" dt="2022-03-26T12:12:27.893" v="891" actId="403"/>
          <ac:spMkLst>
            <pc:docMk/>
            <pc:sldMk cId="82663554" sldId="280"/>
            <ac:spMk id="10" creationId="{04520212-802C-4B57-AEAC-3F3AE6AFB92D}"/>
          </ac:spMkLst>
        </pc:spChg>
        <pc:picChg chg="mod">
          <ac:chgData name="Atik Shahariar" userId="f9702fa9de38ced6" providerId="LiveId" clId="{B416D7F5-B306-4F89-9573-8E96D407FA30}" dt="2022-03-26T12:08:45.931" v="709" actId="14100"/>
          <ac:picMkLst>
            <pc:docMk/>
            <pc:sldMk cId="82663554" sldId="280"/>
            <ac:picMk id="4" creationId="{1D7DE5C0-9B2C-4EAA-8973-01E1B778B62B}"/>
          </ac:picMkLst>
        </pc:picChg>
      </pc:sldChg>
      <pc:sldChg chg="addSp delSp modSp mod">
        <pc:chgData name="Atik Shahariar" userId="f9702fa9de38ced6" providerId="LiveId" clId="{B416D7F5-B306-4F89-9573-8E96D407FA30}" dt="2022-03-26T19:49:02.138" v="3024" actId="20577"/>
        <pc:sldMkLst>
          <pc:docMk/>
          <pc:sldMk cId="1996863838" sldId="281"/>
        </pc:sldMkLst>
        <pc:spChg chg="del">
          <ac:chgData name="Atik Shahariar" userId="f9702fa9de38ced6" providerId="LiveId" clId="{B416D7F5-B306-4F89-9573-8E96D407FA30}" dt="2022-03-26T19:46:11.749" v="2983"/>
          <ac:spMkLst>
            <pc:docMk/>
            <pc:sldMk cId="1996863838" sldId="281"/>
            <ac:spMk id="3" creationId="{BCED4378-D2D6-4547-A48D-0CEF1308FD6A}"/>
          </ac:spMkLst>
        </pc:spChg>
        <pc:spChg chg="del">
          <ac:chgData name="Atik Shahariar" userId="f9702fa9de38ced6" providerId="LiveId" clId="{B416D7F5-B306-4F89-9573-8E96D407FA30}" dt="2022-03-26T19:45:16.808" v="2976"/>
          <ac:spMkLst>
            <pc:docMk/>
            <pc:sldMk cId="1996863838" sldId="281"/>
            <ac:spMk id="4" creationId="{62462032-8A81-4E69-832C-D5533BD773BF}"/>
          </ac:spMkLst>
        </pc:spChg>
        <pc:spChg chg="mod">
          <ac:chgData name="Atik Shahariar" userId="f9702fa9de38ced6" providerId="LiveId" clId="{B416D7F5-B306-4F89-9573-8E96D407FA30}" dt="2022-03-26T19:49:02.138" v="3024" actId="20577"/>
          <ac:spMkLst>
            <pc:docMk/>
            <pc:sldMk cId="1996863838" sldId="281"/>
            <ac:spMk id="6" creationId="{03BF93FC-8A75-46C1-A3AA-CD903FBA8305}"/>
          </ac:spMkLst>
        </pc:spChg>
        <pc:spChg chg="mod">
          <ac:chgData name="Atik Shahariar" userId="f9702fa9de38ced6" providerId="LiveId" clId="{B416D7F5-B306-4F89-9573-8E96D407FA30}" dt="2022-03-26T19:48:02.270" v="3009" actId="20577"/>
          <ac:spMkLst>
            <pc:docMk/>
            <pc:sldMk cId="1996863838" sldId="281"/>
            <ac:spMk id="7" creationId="{F59D287C-08B2-435F-BA09-ACFC93F6DDAC}"/>
          </ac:spMkLst>
        </pc:spChg>
        <pc:spChg chg="add mod">
          <ac:chgData name="Atik Shahariar" userId="f9702fa9de38ced6" providerId="LiveId" clId="{B416D7F5-B306-4F89-9573-8E96D407FA30}" dt="2022-03-26T12:15:48.367" v="1060" actId="1076"/>
          <ac:spMkLst>
            <pc:docMk/>
            <pc:sldMk cId="1996863838" sldId="281"/>
            <ac:spMk id="9" creationId="{C48C50ED-B58C-446B-B525-30097618B0DC}"/>
          </ac:spMkLst>
        </pc:spChg>
      </pc:sldChg>
      <pc:sldChg chg="addSp delSp modSp mod ord">
        <pc:chgData name="Atik Shahariar" userId="f9702fa9de38ced6" providerId="LiveId" clId="{B416D7F5-B306-4F89-9573-8E96D407FA30}" dt="2022-03-26T19:48:58.760" v="3022" actId="20577"/>
        <pc:sldMkLst>
          <pc:docMk/>
          <pc:sldMk cId="642758750" sldId="282"/>
        </pc:sldMkLst>
        <pc:spChg chg="del">
          <ac:chgData name="Atik Shahariar" userId="f9702fa9de38ced6" providerId="LiveId" clId="{B416D7F5-B306-4F89-9573-8E96D407FA30}" dt="2022-03-26T19:46:11.749" v="2983"/>
          <ac:spMkLst>
            <pc:docMk/>
            <pc:sldMk cId="642758750" sldId="282"/>
            <ac:spMk id="3" creationId="{9FA1E867-802D-47DF-A9F1-3D70752A9CED}"/>
          </ac:spMkLst>
        </pc:spChg>
        <pc:spChg chg="del">
          <ac:chgData name="Atik Shahariar" userId="f9702fa9de38ced6" providerId="LiveId" clId="{B416D7F5-B306-4F89-9573-8E96D407FA30}" dt="2022-03-26T19:45:16.808" v="2976"/>
          <ac:spMkLst>
            <pc:docMk/>
            <pc:sldMk cId="642758750" sldId="282"/>
            <ac:spMk id="4" creationId="{D0DB884B-AFCA-4470-8FF0-FC0DA98FEB42}"/>
          </ac:spMkLst>
        </pc:spChg>
        <pc:spChg chg="mod">
          <ac:chgData name="Atik Shahariar" userId="f9702fa9de38ced6" providerId="LiveId" clId="{B416D7F5-B306-4F89-9573-8E96D407FA30}" dt="2022-03-26T19:48:58.760" v="3022" actId="20577"/>
          <ac:spMkLst>
            <pc:docMk/>
            <pc:sldMk cId="642758750" sldId="282"/>
            <ac:spMk id="8" creationId="{FA90C111-4AD8-4D21-A319-E256D234DAE2}"/>
          </ac:spMkLst>
        </pc:spChg>
        <pc:spChg chg="add mod">
          <ac:chgData name="Atik Shahariar" userId="f9702fa9de38ced6" providerId="LiveId" clId="{B416D7F5-B306-4F89-9573-8E96D407FA30}" dt="2022-03-26T17:47:53.965" v="2452" actId="207"/>
          <ac:spMkLst>
            <pc:docMk/>
            <pc:sldMk cId="642758750" sldId="282"/>
            <ac:spMk id="9" creationId="{C979B0FE-3DCA-4050-B1D4-00396AEE37A6}"/>
          </ac:spMkLst>
        </pc:spChg>
        <pc:spChg chg="mod">
          <ac:chgData name="Atik Shahariar" userId="f9702fa9de38ced6" providerId="LiveId" clId="{B416D7F5-B306-4F89-9573-8E96D407FA30}" dt="2022-03-26T19:47:57.819" v="3007" actId="20577"/>
          <ac:spMkLst>
            <pc:docMk/>
            <pc:sldMk cId="642758750" sldId="282"/>
            <ac:spMk id="10" creationId="{CB4A6EA0-C98C-4442-AE29-F54ECE45CA1E}"/>
          </ac:spMkLst>
        </pc:spChg>
        <pc:spChg chg="add del mod">
          <ac:chgData name="Atik Shahariar" userId="f9702fa9de38ced6" providerId="LiveId" clId="{B416D7F5-B306-4F89-9573-8E96D407FA30}" dt="2022-03-26T17:43:08.984" v="2372" actId="478"/>
          <ac:spMkLst>
            <pc:docMk/>
            <pc:sldMk cId="642758750" sldId="282"/>
            <ac:spMk id="12" creationId="{A9B6AC8D-4F37-4B1C-A774-48F95F319C4E}"/>
          </ac:spMkLst>
        </pc:spChg>
        <pc:picChg chg="del mod">
          <ac:chgData name="Atik Shahariar" userId="f9702fa9de38ced6" providerId="LiveId" clId="{B416D7F5-B306-4F89-9573-8E96D407FA30}" dt="2022-03-26T12:29:49.092" v="1333" actId="478"/>
          <ac:picMkLst>
            <pc:docMk/>
            <pc:sldMk cId="642758750" sldId="282"/>
            <ac:picMk id="9" creationId="{2EB9348F-54FC-4AA9-B93C-81FB5A7136AB}"/>
          </ac:picMkLst>
        </pc:picChg>
      </pc:sldChg>
      <pc:sldChg chg="addSp delSp modSp mod">
        <pc:chgData name="Atik Shahariar" userId="f9702fa9de38ced6" providerId="LiveId" clId="{B416D7F5-B306-4F89-9573-8E96D407FA30}" dt="2022-03-26T19:49:04.204" v="3026" actId="20577"/>
        <pc:sldMkLst>
          <pc:docMk/>
          <pc:sldMk cId="45836415" sldId="283"/>
        </pc:sldMkLst>
        <pc:spChg chg="del">
          <ac:chgData name="Atik Shahariar" userId="f9702fa9de38ced6" providerId="LiveId" clId="{B416D7F5-B306-4F89-9573-8E96D407FA30}" dt="2022-03-26T19:46:11.749" v="2983"/>
          <ac:spMkLst>
            <pc:docMk/>
            <pc:sldMk cId="45836415" sldId="283"/>
            <ac:spMk id="3" creationId="{E097688A-CF12-4C25-96F6-1C1A3D8F1F23}"/>
          </ac:spMkLst>
        </pc:spChg>
        <pc:spChg chg="del">
          <ac:chgData name="Atik Shahariar" userId="f9702fa9de38ced6" providerId="LiveId" clId="{B416D7F5-B306-4F89-9573-8E96D407FA30}" dt="2022-03-26T19:45:16.808" v="2976"/>
          <ac:spMkLst>
            <pc:docMk/>
            <pc:sldMk cId="45836415" sldId="283"/>
            <ac:spMk id="4" creationId="{3EBAA285-C911-4511-A8FF-5730B8220841}"/>
          </ac:spMkLst>
        </pc:spChg>
        <pc:spChg chg="mod">
          <ac:chgData name="Atik Shahariar" userId="f9702fa9de38ced6" providerId="LiveId" clId="{B416D7F5-B306-4F89-9573-8E96D407FA30}" dt="2022-03-26T19:49:04.204" v="3026" actId="20577"/>
          <ac:spMkLst>
            <pc:docMk/>
            <pc:sldMk cId="45836415" sldId="283"/>
            <ac:spMk id="17" creationId="{3F03AE96-0D8D-493D-B0F1-2ABB30634E14}"/>
          </ac:spMkLst>
        </pc:spChg>
        <pc:spChg chg="add mod">
          <ac:chgData name="Atik Shahariar" userId="f9702fa9de38ced6" providerId="LiveId" clId="{B416D7F5-B306-4F89-9573-8E96D407FA30}" dt="2022-03-26T15:40:44.061" v="2051"/>
          <ac:spMkLst>
            <pc:docMk/>
            <pc:sldMk cId="45836415" sldId="283"/>
            <ac:spMk id="18" creationId="{43C2FCBC-BAA5-46D3-ACE0-3C81CBB1027C}"/>
          </ac:spMkLst>
        </pc:spChg>
        <pc:spChg chg="mod">
          <ac:chgData name="Atik Shahariar" userId="f9702fa9de38ced6" providerId="LiveId" clId="{B416D7F5-B306-4F89-9573-8E96D407FA30}" dt="2022-03-26T14:43:33.703" v="2032" actId="113"/>
          <ac:spMkLst>
            <pc:docMk/>
            <pc:sldMk cId="45836415" sldId="283"/>
            <ac:spMk id="40" creationId="{DD549D07-0BE5-44C1-AF3C-8EA05900383E}"/>
          </ac:spMkLst>
        </pc:spChg>
        <pc:spChg chg="del">
          <ac:chgData name="Atik Shahariar" userId="f9702fa9de38ced6" providerId="LiveId" clId="{B416D7F5-B306-4F89-9573-8E96D407FA30}" dt="2022-03-26T15:40:42.067" v="2050" actId="21"/>
          <ac:spMkLst>
            <pc:docMk/>
            <pc:sldMk cId="45836415" sldId="283"/>
            <ac:spMk id="42" creationId="{E53B2236-B604-4442-85E6-B178E583D8E1}"/>
          </ac:spMkLst>
        </pc:spChg>
        <pc:picChg chg="add mod">
          <ac:chgData name="Atik Shahariar" userId="f9702fa9de38ced6" providerId="LiveId" clId="{B416D7F5-B306-4F89-9573-8E96D407FA30}" dt="2022-03-26T15:40:37.943" v="2049"/>
          <ac:picMkLst>
            <pc:docMk/>
            <pc:sldMk cId="45836415" sldId="283"/>
            <ac:picMk id="16" creationId="{CF6E13A5-36E9-454F-9FDC-CD07081E88F2}"/>
          </ac:picMkLst>
        </pc:picChg>
        <pc:picChg chg="del">
          <ac:chgData name="Atik Shahariar" userId="f9702fa9de38ced6" providerId="LiveId" clId="{B416D7F5-B306-4F89-9573-8E96D407FA30}" dt="2022-03-26T15:40:35.932" v="2048" actId="478"/>
          <ac:picMkLst>
            <pc:docMk/>
            <pc:sldMk cId="45836415" sldId="283"/>
            <ac:picMk id="41" creationId="{09992066-4952-4109-8285-D4027C2F05B2}"/>
          </ac:picMkLst>
        </pc:picChg>
      </pc:sldChg>
      <pc:sldChg chg="addSp delSp modSp mod">
        <pc:chgData name="Atik Shahariar" userId="f9702fa9de38ced6" providerId="LiveId" clId="{B416D7F5-B306-4F89-9573-8E96D407FA30}" dt="2022-03-26T19:49:10.399" v="3028" actId="20577"/>
        <pc:sldMkLst>
          <pc:docMk/>
          <pc:sldMk cId="3013867994" sldId="284"/>
        </pc:sldMkLst>
        <pc:spChg chg="mod">
          <ac:chgData name="Atik Shahariar" userId="f9702fa9de38ced6" providerId="LiveId" clId="{B416D7F5-B306-4F89-9573-8E96D407FA30}" dt="2022-03-26T16:01:32.081" v="2116" actId="20577"/>
          <ac:spMkLst>
            <pc:docMk/>
            <pc:sldMk cId="3013867994" sldId="284"/>
            <ac:spMk id="2" creationId="{B7871D88-F657-434D-9443-A7CB8E4F66D6}"/>
          </ac:spMkLst>
        </pc:spChg>
        <pc:spChg chg="del">
          <ac:chgData name="Atik Shahariar" userId="f9702fa9de38ced6" providerId="LiveId" clId="{B416D7F5-B306-4F89-9573-8E96D407FA30}" dt="2022-03-26T19:46:11.749" v="2983"/>
          <ac:spMkLst>
            <pc:docMk/>
            <pc:sldMk cId="3013867994" sldId="284"/>
            <ac:spMk id="3" creationId="{B283903C-690B-4CB0-AB5D-BA034B4C96ED}"/>
          </ac:spMkLst>
        </pc:spChg>
        <pc:spChg chg="del">
          <ac:chgData name="Atik Shahariar" userId="f9702fa9de38ced6" providerId="LiveId" clId="{B416D7F5-B306-4F89-9573-8E96D407FA30}" dt="2022-03-26T19:45:16.808" v="2976"/>
          <ac:spMkLst>
            <pc:docMk/>
            <pc:sldMk cId="3013867994" sldId="284"/>
            <ac:spMk id="4" creationId="{E34979E9-6934-4DBE-8E0D-5284F7750011}"/>
          </ac:spMkLst>
        </pc:spChg>
        <pc:spChg chg="mod">
          <ac:chgData name="Atik Shahariar" userId="f9702fa9de38ced6" providerId="LiveId" clId="{B416D7F5-B306-4F89-9573-8E96D407FA30}" dt="2022-03-26T14:43:40.663" v="2033" actId="113"/>
          <ac:spMkLst>
            <pc:docMk/>
            <pc:sldMk cId="3013867994" sldId="284"/>
            <ac:spMk id="14" creationId="{5F738D4E-CECB-4A23-81C4-1ABDC566D130}"/>
          </ac:spMkLst>
        </pc:spChg>
        <pc:spChg chg="add del mod">
          <ac:chgData name="Atik Shahariar" userId="f9702fa9de38ced6" providerId="LiveId" clId="{B416D7F5-B306-4F89-9573-8E96D407FA30}" dt="2022-03-26T15:40:54.571" v="2054"/>
          <ac:spMkLst>
            <pc:docMk/>
            <pc:sldMk cId="3013867994" sldId="284"/>
            <ac:spMk id="16" creationId="{941805AA-663C-4F1F-B55F-04E69310D59C}"/>
          </ac:spMkLst>
        </pc:spChg>
        <pc:spChg chg="del">
          <ac:chgData name="Atik Shahariar" userId="f9702fa9de38ced6" providerId="LiveId" clId="{B416D7F5-B306-4F89-9573-8E96D407FA30}" dt="2022-03-26T15:41:13.375" v="2059" actId="478"/>
          <ac:spMkLst>
            <pc:docMk/>
            <pc:sldMk cId="3013867994" sldId="284"/>
            <ac:spMk id="21" creationId="{279543E5-A02A-4557-9E3E-BD07EEF7313D}"/>
          </ac:spMkLst>
        </pc:spChg>
        <pc:spChg chg="mod">
          <ac:chgData name="Atik Shahariar" userId="f9702fa9de38ced6" providerId="LiveId" clId="{B416D7F5-B306-4F89-9573-8E96D407FA30}" dt="2022-03-26T19:49:10.399" v="3028" actId="20577"/>
          <ac:spMkLst>
            <pc:docMk/>
            <pc:sldMk cId="3013867994" sldId="284"/>
            <ac:spMk id="24" creationId="{8731AC20-0D87-45C5-A2F8-A73EE4A3C9BA}"/>
          </ac:spMkLst>
        </pc:spChg>
        <pc:spChg chg="add mod">
          <ac:chgData name="Atik Shahariar" userId="f9702fa9de38ced6" providerId="LiveId" clId="{B416D7F5-B306-4F89-9573-8E96D407FA30}" dt="2022-03-26T15:41:25.928" v="2063" actId="1076"/>
          <ac:spMkLst>
            <pc:docMk/>
            <pc:sldMk cId="3013867994" sldId="284"/>
            <ac:spMk id="25" creationId="{42B0780D-3572-4A4F-AB16-F5756A24C836}"/>
          </ac:spMkLst>
        </pc:spChg>
        <pc:picChg chg="add del mod">
          <ac:chgData name="Atik Shahariar" userId="f9702fa9de38ced6" providerId="LiveId" clId="{B416D7F5-B306-4F89-9573-8E96D407FA30}" dt="2022-03-26T15:41:11.104" v="2058"/>
          <ac:picMkLst>
            <pc:docMk/>
            <pc:sldMk cId="3013867994" sldId="284"/>
            <ac:picMk id="19" creationId="{870546A1-1C91-4704-9EDE-5F46D773168F}"/>
          </ac:picMkLst>
        </pc:picChg>
        <pc:picChg chg="add del">
          <ac:chgData name="Atik Shahariar" userId="f9702fa9de38ced6" providerId="LiveId" clId="{B416D7F5-B306-4F89-9573-8E96D407FA30}" dt="2022-03-26T15:41:00.230" v="2056" actId="478"/>
          <ac:picMkLst>
            <pc:docMk/>
            <pc:sldMk cId="3013867994" sldId="284"/>
            <ac:picMk id="20" creationId="{CA0A53FE-9CCD-4A11-8836-D2481BF96886}"/>
          </ac:picMkLst>
        </pc:picChg>
        <pc:picChg chg="add mod">
          <ac:chgData name="Atik Shahariar" userId="f9702fa9de38ced6" providerId="LiveId" clId="{B416D7F5-B306-4F89-9573-8E96D407FA30}" dt="2022-03-26T15:41:14.095" v="2060"/>
          <ac:picMkLst>
            <pc:docMk/>
            <pc:sldMk cId="3013867994" sldId="284"/>
            <ac:picMk id="23" creationId="{127FB063-A9A5-4423-936B-1A3D64F4F21E}"/>
          </ac:picMkLst>
        </pc:picChg>
      </pc:sldChg>
      <pc:sldChg chg="delSp modSp mod">
        <pc:chgData name="Atik Shahariar" userId="f9702fa9de38ced6" providerId="LiveId" clId="{B416D7F5-B306-4F89-9573-8E96D407FA30}" dt="2022-03-26T19:49:15.461" v="3030" actId="20577"/>
        <pc:sldMkLst>
          <pc:docMk/>
          <pc:sldMk cId="3017104571" sldId="285"/>
        </pc:sldMkLst>
        <pc:spChg chg="del">
          <ac:chgData name="Atik Shahariar" userId="f9702fa9de38ced6" providerId="LiveId" clId="{B416D7F5-B306-4F89-9573-8E96D407FA30}" dt="2022-03-26T19:46:11.749" v="2983"/>
          <ac:spMkLst>
            <pc:docMk/>
            <pc:sldMk cId="3017104571" sldId="285"/>
            <ac:spMk id="2" creationId="{FEC417DC-25B9-4FD4-9568-38221FEB94BC}"/>
          </ac:spMkLst>
        </pc:spChg>
        <pc:spChg chg="del">
          <ac:chgData name="Atik Shahariar" userId="f9702fa9de38ced6" providerId="LiveId" clId="{B416D7F5-B306-4F89-9573-8E96D407FA30}" dt="2022-03-26T19:45:16.808" v="2976"/>
          <ac:spMkLst>
            <pc:docMk/>
            <pc:sldMk cId="3017104571" sldId="285"/>
            <ac:spMk id="3" creationId="{0F487E75-C26A-491A-9ADF-CE9D434F2AA2}"/>
          </ac:spMkLst>
        </pc:spChg>
        <pc:spChg chg="mod">
          <ac:chgData name="Atik Shahariar" userId="f9702fa9de38ced6" providerId="LiveId" clId="{B416D7F5-B306-4F89-9573-8E96D407FA30}" dt="2022-03-26T14:43:44.695" v="2034" actId="113"/>
          <ac:spMkLst>
            <pc:docMk/>
            <pc:sldMk cId="3017104571" sldId="285"/>
            <ac:spMk id="9" creationId="{9B307C74-5896-42A5-B34D-7809DF977EA4}"/>
          </ac:spMkLst>
        </pc:spChg>
        <pc:spChg chg="mod">
          <ac:chgData name="Atik Shahariar" userId="f9702fa9de38ced6" providerId="LiveId" clId="{B416D7F5-B306-4F89-9573-8E96D407FA30}" dt="2022-03-26T19:49:15.461" v="3030" actId="20577"/>
          <ac:spMkLst>
            <pc:docMk/>
            <pc:sldMk cId="3017104571" sldId="285"/>
            <ac:spMk id="17" creationId="{79190933-0622-4C33-959F-623FC41BA5D8}"/>
          </ac:spMkLst>
        </pc:spChg>
        <pc:spChg chg="mod">
          <ac:chgData name="Atik Shahariar" userId="f9702fa9de38ced6" providerId="LiveId" clId="{B416D7F5-B306-4F89-9573-8E96D407FA30}" dt="2022-03-26T16:01:40.247" v="2117"/>
          <ac:spMkLst>
            <pc:docMk/>
            <pc:sldMk cId="3017104571" sldId="285"/>
            <ac:spMk id="18" creationId="{89416867-EAB0-467A-A568-BD9452109102}"/>
          </ac:spMkLst>
        </pc:spChg>
      </pc:sldChg>
      <pc:sldChg chg="delSp modSp mod">
        <pc:chgData name="Atik Shahariar" userId="f9702fa9de38ced6" providerId="LiveId" clId="{B416D7F5-B306-4F89-9573-8E96D407FA30}" dt="2022-03-27T02:32:28.615" v="3092" actId="20577"/>
        <pc:sldMkLst>
          <pc:docMk/>
          <pc:sldMk cId="1186779918" sldId="286"/>
        </pc:sldMkLst>
        <pc:spChg chg="del">
          <ac:chgData name="Atik Shahariar" userId="f9702fa9de38ced6" providerId="LiveId" clId="{B416D7F5-B306-4F89-9573-8E96D407FA30}" dt="2022-03-26T19:46:11.749" v="2983"/>
          <ac:spMkLst>
            <pc:docMk/>
            <pc:sldMk cId="1186779918" sldId="286"/>
            <ac:spMk id="2" creationId="{537CE718-F1EE-4E34-90FA-F89E02CFECAE}"/>
          </ac:spMkLst>
        </pc:spChg>
        <pc:spChg chg="del">
          <ac:chgData name="Atik Shahariar" userId="f9702fa9de38ced6" providerId="LiveId" clId="{B416D7F5-B306-4F89-9573-8E96D407FA30}" dt="2022-03-26T19:45:16.808" v="2976"/>
          <ac:spMkLst>
            <pc:docMk/>
            <pc:sldMk cId="1186779918" sldId="286"/>
            <ac:spMk id="3" creationId="{3957AAB5-6320-4086-AD2D-5617C47129E6}"/>
          </ac:spMkLst>
        </pc:spChg>
        <pc:spChg chg="mod">
          <ac:chgData name="Atik Shahariar" userId="f9702fa9de38ced6" providerId="LiveId" clId="{B416D7F5-B306-4F89-9573-8E96D407FA30}" dt="2022-03-27T02:32:28.615" v="3092" actId="20577"/>
          <ac:spMkLst>
            <pc:docMk/>
            <pc:sldMk cId="1186779918" sldId="286"/>
            <ac:spMk id="10" creationId="{E8CB88A2-9D3C-4CCE-B78B-5F4FC4BEBA22}"/>
          </ac:spMkLst>
        </pc:spChg>
        <pc:spChg chg="mod">
          <ac:chgData name="Atik Shahariar" userId="f9702fa9de38ced6" providerId="LiveId" clId="{B416D7F5-B306-4F89-9573-8E96D407FA30}" dt="2022-03-26T19:49:18.824" v="3032" actId="20577"/>
          <ac:spMkLst>
            <pc:docMk/>
            <pc:sldMk cId="1186779918" sldId="286"/>
            <ac:spMk id="16" creationId="{A80A184B-7245-4994-A7FB-7CC01CC2F59B}"/>
          </ac:spMkLst>
        </pc:spChg>
        <pc:spChg chg="mod">
          <ac:chgData name="Atik Shahariar" userId="f9702fa9de38ced6" providerId="LiveId" clId="{B416D7F5-B306-4F89-9573-8E96D407FA30}" dt="2022-03-26T16:01:42.857" v="2118"/>
          <ac:spMkLst>
            <pc:docMk/>
            <pc:sldMk cId="1186779918" sldId="286"/>
            <ac:spMk id="18" creationId="{37C6E4A8-F947-464F-AE73-5DEEE77599B6}"/>
          </ac:spMkLst>
        </pc:spChg>
      </pc:sldChg>
      <pc:sldChg chg="delSp modSp mod">
        <pc:chgData name="Atik Shahariar" userId="f9702fa9de38ced6" providerId="LiveId" clId="{B416D7F5-B306-4F89-9573-8E96D407FA30}" dt="2022-03-26T19:49:21.757" v="3034" actId="20577"/>
        <pc:sldMkLst>
          <pc:docMk/>
          <pc:sldMk cId="3324573636" sldId="287"/>
        </pc:sldMkLst>
        <pc:spChg chg="del">
          <ac:chgData name="Atik Shahariar" userId="f9702fa9de38ced6" providerId="LiveId" clId="{B416D7F5-B306-4F89-9573-8E96D407FA30}" dt="2022-03-26T19:46:11.749" v="2983"/>
          <ac:spMkLst>
            <pc:docMk/>
            <pc:sldMk cId="3324573636" sldId="287"/>
            <ac:spMk id="3" creationId="{AC4788BA-1661-4E8D-9BAF-A31F243D0FAB}"/>
          </ac:spMkLst>
        </pc:spChg>
        <pc:spChg chg="del">
          <ac:chgData name="Atik Shahariar" userId="f9702fa9de38ced6" providerId="LiveId" clId="{B416D7F5-B306-4F89-9573-8E96D407FA30}" dt="2022-03-26T19:45:16.808" v="2976"/>
          <ac:spMkLst>
            <pc:docMk/>
            <pc:sldMk cId="3324573636" sldId="287"/>
            <ac:spMk id="4" creationId="{C893D585-A9A4-42D1-B2BC-0956BD3E1297}"/>
          </ac:spMkLst>
        </pc:spChg>
        <pc:spChg chg="mod">
          <ac:chgData name="Atik Shahariar" userId="f9702fa9de38ced6" providerId="LiveId" clId="{B416D7F5-B306-4F89-9573-8E96D407FA30}" dt="2022-03-26T14:43:52.570" v="2036" actId="113"/>
          <ac:spMkLst>
            <pc:docMk/>
            <pc:sldMk cId="3324573636" sldId="287"/>
            <ac:spMk id="8" creationId="{54F55A8A-C2C6-412F-B84C-A83F336DABFF}"/>
          </ac:spMkLst>
        </pc:spChg>
        <pc:spChg chg="mod">
          <ac:chgData name="Atik Shahariar" userId="f9702fa9de38ced6" providerId="LiveId" clId="{B416D7F5-B306-4F89-9573-8E96D407FA30}" dt="2022-03-26T19:49:21.757" v="3034" actId="20577"/>
          <ac:spMkLst>
            <pc:docMk/>
            <pc:sldMk cId="3324573636" sldId="287"/>
            <ac:spMk id="21" creationId="{410C21BF-2EFA-48C9-8DD7-F1B8DEA23BA2}"/>
          </ac:spMkLst>
        </pc:spChg>
        <pc:spChg chg="mod">
          <ac:chgData name="Atik Shahariar" userId="f9702fa9de38ced6" providerId="LiveId" clId="{B416D7F5-B306-4F89-9573-8E96D407FA30}" dt="2022-03-26T16:01:45.166" v="2119"/>
          <ac:spMkLst>
            <pc:docMk/>
            <pc:sldMk cId="3324573636" sldId="287"/>
            <ac:spMk id="24" creationId="{37B81CD8-B692-46A9-8DCA-3B135B2D8455}"/>
          </ac:spMkLst>
        </pc:spChg>
      </pc:sldChg>
      <pc:sldChg chg="delSp modSp mod">
        <pc:chgData name="Atik Shahariar" userId="f9702fa9de38ced6" providerId="LiveId" clId="{B416D7F5-B306-4F89-9573-8E96D407FA30}" dt="2022-03-26T19:49:25.379" v="3036" actId="20577"/>
        <pc:sldMkLst>
          <pc:docMk/>
          <pc:sldMk cId="720808116" sldId="288"/>
        </pc:sldMkLst>
        <pc:spChg chg="del">
          <ac:chgData name="Atik Shahariar" userId="f9702fa9de38ced6" providerId="LiveId" clId="{B416D7F5-B306-4F89-9573-8E96D407FA30}" dt="2022-03-26T19:46:11.749" v="2983"/>
          <ac:spMkLst>
            <pc:docMk/>
            <pc:sldMk cId="720808116" sldId="288"/>
            <ac:spMk id="2" creationId="{F9D00651-5841-4E21-8E1E-DA71879A25EA}"/>
          </ac:spMkLst>
        </pc:spChg>
        <pc:spChg chg="del">
          <ac:chgData name="Atik Shahariar" userId="f9702fa9de38ced6" providerId="LiveId" clId="{B416D7F5-B306-4F89-9573-8E96D407FA30}" dt="2022-03-26T19:45:16.808" v="2976"/>
          <ac:spMkLst>
            <pc:docMk/>
            <pc:sldMk cId="720808116" sldId="288"/>
            <ac:spMk id="3" creationId="{DB5E2780-9D71-4E56-9F37-76567BEE2A09}"/>
          </ac:spMkLst>
        </pc:spChg>
        <pc:spChg chg="mod">
          <ac:chgData name="Atik Shahariar" userId="f9702fa9de38ced6" providerId="LiveId" clId="{B416D7F5-B306-4F89-9573-8E96D407FA30}" dt="2022-03-26T14:43:56.007" v="2037" actId="113"/>
          <ac:spMkLst>
            <pc:docMk/>
            <pc:sldMk cId="720808116" sldId="288"/>
            <ac:spMk id="10" creationId="{5DE01BC5-2683-45F1-99A5-AAE33509BAA1}"/>
          </ac:spMkLst>
        </pc:spChg>
        <pc:spChg chg="mod">
          <ac:chgData name="Atik Shahariar" userId="f9702fa9de38ced6" providerId="LiveId" clId="{B416D7F5-B306-4F89-9573-8E96D407FA30}" dt="2022-03-26T19:49:25.379" v="3036" actId="20577"/>
          <ac:spMkLst>
            <pc:docMk/>
            <pc:sldMk cId="720808116" sldId="288"/>
            <ac:spMk id="21" creationId="{0485EEFB-85A9-4D0C-908A-103C25F17C99}"/>
          </ac:spMkLst>
        </pc:spChg>
        <pc:spChg chg="mod">
          <ac:chgData name="Atik Shahariar" userId="f9702fa9de38ced6" providerId="LiveId" clId="{B416D7F5-B306-4F89-9573-8E96D407FA30}" dt="2022-03-26T16:01:47.500" v="2120"/>
          <ac:spMkLst>
            <pc:docMk/>
            <pc:sldMk cId="720808116" sldId="288"/>
            <ac:spMk id="23" creationId="{39AFEA28-F576-434E-AB5A-5544CABCC634}"/>
          </ac:spMkLst>
        </pc:spChg>
      </pc:sldChg>
      <pc:sldChg chg="delSp modSp mod">
        <pc:chgData name="Atik Shahariar" userId="f9702fa9de38ced6" providerId="LiveId" clId="{B416D7F5-B306-4F89-9573-8E96D407FA30}" dt="2022-03-26T19:49:28.040" v="3038" actId="20577"/>
        <pc:sldMkLst>
          <pc:docMk/>
          <pc:sldMk cId="2630713317" sldId="289"/>
        </pc:sldMkLst>
        <pc:spChg chg="del">
          <ac:chgData name="Atik Shahariar" userId="f9702fa9de38ced6" providerId="LiveId" clId="{B416D7F5-B306-4F89-9573-8E96D407FA30}" dt="2022-03-26T19:46:11.749" v="2983"/>
          <ac:spMkLst>
            <pc:docMk/>
            <pc:sldMk cId="2630713317" sldId="289"/>
            <ac:spMk id="4" creationId="{D7696CB2-185D-48E1-9901-A54A9CEEA759}"/>
          </ac:spMkLst>
        </pc:spChg>
        <pc:spChg chg="del">
          <ac:chgData name="Atik Shahariar" userId="f9702fa9de38ced6" providerId="LiveId" clId="{B416D7F5-B306-4F89-9573-8E96D407FA30}" dt="2022-03-26T19:45:16.808" v="2976"/>
          <ac:spMkLst>
            <pc:docMk/>
            <pc:sldMk cId="2630713317" sldId="289"/>
            <ac:spMk id="12" creationId="{A2982E4B-4126-42F1-BF3F-3F818CB6333F}"/>
          </ac:spMkLst>
        </pc:spChg>
        <pc:spChg chg="mod">
          <ac:chgData name="Atik Shahariar" userId="f9702fa9de38ced6" providerId="LiveId" clId="{B416D7F5-B306-4F89-9573-8E96D407FA30}" dt="2022-03-26T19:49:28.040" v="3038" actId="20577"/>
          <ac:spMkLst>
            <pc:docMk/>
            <pc:sldMk cId="2630713317" sldId="289"/>
            <ac:spMk id="17" creationId="{DB325972-43FD-4488-A8AD-5ECB852C6DEA}"/>
          </ac:spMkLst>
        </pc:spChg>
        <pc:spChg chg="mod">
          <ac:chgData name="Atik Shahariar" userId="f9702fa9de38ced6" providerId="LiveId" clId="{B416D7F5-B306-4F89-9573-8E96D407FA30}" dt="2022-03-26T16:01:51.601" v="2121"/>
          <ac:spMkLst>
            <pc:docMk/>
            <pc:sldMk cId="2630713317" sldId="289"/>
            <ac:spMk id="19" creationId="{E34AB045-7940-4DC3-B627-1F7695E3225C}"/>
          </ac:spMkLst>
        </pc:spChg>
      </pc:sldChg>
      <pc:sldChg chg="addSp delSp modSp mod modAnim">
        <pc:chgData name="Atik Shahariar" userId="f9702fa9de38ced6" providerId="LiveId" clId="{B416D7F5-B306-4F89-9573-8E96D407FA30}" dt="2022-03-26T19:49:52.480" v="3044" actId="20577"/>
        <pc:sldMkLst>
          <pc:docMk/>
          <pc:sldMk cId="4282134144" sldId="290"/>
        </pc:sldMkLst>
        <pc:spChg chg="mod">
          <ac:chgData name="Atik Shahariar" userId="f9702fa9de38ced6" providerId="LiveId" clId="{B416D7F5-B306-4F89-9573-8E96D407FA30}" dt="2022-03-26T16:01:59.537" v="2123"/>
          <ac:spMkLst>
            <pc:docMk/>
            <pc:sldMk cId="4282134144" sldId="290"/>
            <ac:spMk id="2" creationId="{E9E1CC95-0DFF-4F0E-8C3F-8B6527E74017}"/>
          </ac:spMkLst>
        </pc:spChg>
        <pc:spChg chg="del">
          <ac:chgData name="Atik Shahariar" userId="f9702fa9de38ced6" providerId="LiveId" clId="{B416D7F5-B306-4F89-9573-8E96D407FA30}" dt="2022-03-26T19:46:11.749" v="2983"/>
          <ac:spMkLst>
            <pc:docMk/>
            <pc:sldMk cId="4282134144" sldId="290"/>
            <ac:spMk id="3" creationId="{B2A0DCD2-03BF-491F-A87F-4D6BD4546805}"/>
          </ac:spMkLst>
        </pc:spChg>
        <pc:spChg chg="mod">
          <ac:chgData name="Atik Shahariar" userId="f9702fa9de38ced6" providerId="LiveId" clId="{B416D7F5-B306-4F89-9573-8E96D407FA30}" dt="2022-03-26T12:18:16.274" v="1264" actId="1076"/>
          <ac:spMkLst>
            <pc:docMk/>
            <pc:sldMk cId="4282134144" sldId="290"/>
            <ac:spMk id="4" creationId="{E6525B4E-314E-406C-AF0A-323DC1EA3B54}"/>
          </ac:spMkLst>
        </pc:spChg>
        <pc:spChg chg="mod">
          <ac:chgData name="Atik Shahariar" userId="f9702fa9de38ced6" providerId="LiveId" clId="{B416D7F5-B306-4F89-9573-8E96D407FA30}" dt="2022-03-26T12:18:16.274" v="1264" actId="1076"/>
          <ac:spMkLst>
            <pc:docMk/>
            <pc:sldMk cId="4282134144" sldId="290"/>
            <ac:spMk id="5" creationId="{642F610A-FDD3-41B9-8433-CFB7CA9AB62A}"/>
          </ac:spMkLst>
        </pc:spChg>
        <pc:spChg chg="mod">
          <ac:chgData name="Atik Shahariar" userId="f9702fa9de38ced6" providerId="LiveId" clId="{B416D7F5-B306-4F89-9573-8E96D407FA30}" dt="2022-03-26T12:18:16.274" v="1264" actId="1076"/>
          <ac:spMkLst>
            <pc:docMk/>
            <pc:sldMk cId="4282134144" sldId="290"/>
            <ac:spMk id="6" creationId="{A3740B65-1113-4124-97D8-26ABDBFD163B}"/>
          </ac:spMkLst>
        </pc:spChg>
        <pc:spChg chg="mod">
          <ac:chgData name="Atik Shahariar" userId="f9702fa9de38ced6" providerId="LiveId" clId="{B416D7F5-B306-4F89-9573-8E96D407FA30}" dt="2022-03-26T12:18:16.274" v="1264" actId="1076"/>
          <ac:spMkLst>
            <pc:docMk/>
            <pc:sldMk cId="4282134144" sldId="290"/>
            <ac:spMk id="7" creationId="{B77CD920-B4AC-4702-A115-28F43C804E24}"/>
          </ac:spMkLst>
        </pc:spChg>
        <pc:spChg chg="mod">
          <ac:chgData name="Atik Shahariar" userId="f9702fa9de38ced6" providerId="LiveId" clId="{B416D7F5-B306-4F89-9573-8E96D407FA30}" dt="2022-03-26T12:18:20.769" v="1265" actId="1076"/>
          <ac:spMkLst>
            <pc:docMk/>
            <pc:sldMk cId="4282134144" sldId="290"/>
            <ac:spMk id="8" creationId="{92206759-38D3-4ACF-8337-955380E9B89A}"/>
          </ac:spMkLst>
        </pc:spChg>
        <pc:spChg chg="mod">
          <ac:chgData name="Atik Shahariar" userId="f9702fa9de38ced6" providerId="LiveId" clId="{B416D7F5-B306-4F89-9573-8E96D407FA30}" dt="2022-03-26T12:18:16.274" v="1264" actId="1076"/>
          <ac:spMkLst>
            <pc:docMk/>
            <pc:sldMk cId="4282134144" sldId="290"/>
            <ac:spMk id="9" creationId="{213D2FC7-A543-40B1-BB04-18BBB2A4C229}"/>
          </ac:spMkLst>
        </pc:spChg>
        <pc:spChg chg="mod">
          <ac:chgData name="Atik Shahariar" userId="f9702fa9de38ced6" providerId="LiveId" clId="{B416D7F5-B306-4F89-9573-8E96D407FA30}" dt="2022-03-26T12:18:16.274" v="1264" actId="1076"/>
          <ac:spMkLst>
            <pc:docMk/>
            <pc:sldMk cId="4282134144" sldId="290"/>
            <ac:spMk id="10" creationId="{CE7347F8-C865-4B04-B86C-CE59C07D3A57}"/>
          </ac:spMkLst>
        </pc:spChg>
        <pc:spChg chg="mod">
          <ac:chgData name="Atik Shahariar" userId="f9702fa9de38ced6" providerId="LiveId" clId="{B416D7F5-B306-4F89-9573-8E96D407FA30}" dt="2022-03-26T12:18:16.274" v="1264" actId="1076"/>
          <ac:spMkLst>
            <pc:docMk/>
            <pc:sldMk cId="4282134144" sldId="290"/>
            <ac:spMk id="11" creationId="{FD377199-128C-44D9-AEEA-56D8CBFEFB1F}"/>
          </ac:spMkLst>
        </pc:spChg>
        <pc:spChg chg="del">
          <ac:chgData name="Atik Shahariar" userId="f9702fa9de38ced6" providerId="LiveId" clId="{B416D7F5-B306-4F89-9573-8E96D407FA30}" dt="2022-03-26T19:45:16.808" v="2976"/>
          <ac:spMkLst>
            <pc:docMk/>
            <pc:sldMk cId="4282134144" sldId="290"/>
            <ac:spMk id="12" creationId="{AEB0AB67-F6CB-42AF-B76D-5A78A404FA7C}"/>
          </ac:spMkLst>
        </pc:spChg>
        <pc:spChg chg="mod">
          <ac:chgData name="Atik Shahariar" userId="f9702fa9de38ced6" providerId="LiveId" clId="{B416D7F5-B306-4F89-9573-8E96D407FA30}" dt="2022-03-26T19:49:52.480" v="3044" actId="20577"/>
          <ac:spMkLst>
            <pc:docMk/>
            <pc:sldMk cId="4282134144" sldId="290"/>
            <ac:spMk id="13" creationId="{5BAC4A1E-6B2F-4341-AD3C-22DC75FA66D7}"/>
          </ac:spMkLst>
        </pc:spChg>
        <pc:spChg chg="mod">
          <ac:chgData name="Atik Shahariar" userId="f9702fa9de38ced6" providerId="LiveId" clId="{B416D7F5-B306-4F89-9573-8E96D407FA30}" dt="2022-03-26T19:48:13.376" v="3011" actId="20577"/>
          <ac:spMkLst>
            <pc:docMk/>
            <pc:sldMk cId="4282134144" sldId="290"/>
            <ac:spMk id="14" creationId="{2DD0B5DA-39FD-4202-88C5-0270837BA15E}"/>
          </ac:spMkLst>
        </pc:spChg>
        <pc:spChg chg="add mod">
          <ac:chgData name="Atik Shahariar" userId="f9702fa9de38ced6" providerId="LiveId" clId="{B416D7F5-B306-4F89-9573-8E96D407FA30}" dt="2022-03-26T15:59:19.556" v="2109" actId="20577"/>
          <ac:spMkLst>
            <pc:docMk/>
            <pc:sldMk cId="4282134144" sldId="290"/>
            <ac:spMk id="16" creationId="{FE2C6427-ACCF-4B95-8124-DE1AB312B89D}"/>
          </ac:spMkLst>
        </pc:spChg>
      </pc:sldChg>
      <pc:sldChg chg="delSp modSp mod">
        <pc:chgData name="Atik Shahariar" userId="f9702fa9de38ced6" providerId="LiveId" clId="{B416D7F5-B306-4F89-9573-8E96D407FA30}" dt="2022-03-26T19:50:06.778" v="3052" actId="20577"/>
        <pc:sldMkLst>
          <pc:docMk/>
          <pc:sldMk cId="3257722601" sldId="291"/>
        </pc:sldMkLst>
        <pc:spChg chg="mod">
          <ac:chgData name="Atik Shahariar" userId="f9702fa9de38ced6" providerId="LiveId" clId="{B416D7F5-B306-4F89-9573-8E96D407FA30}" dt="2022-03-26T16:02:26.514" v="2126"/>
          <ac:spMkLst>
            <pc:docMk/>
            <pc:sldMk cId="3257722601" sldId="291"/>
            <ac:spMk id="2" creationId="{40E0B1A7-A0D3-43BC-A8EE-2388FB602D6B}"/>
          </ac:spMkLst>
        </pc:spChg>
        <pc:spChg chg="del">
          <ac:chgData name="Atik Shahariar" userId="f9702fa9de38ced6" providerId="LiveId" clId="{B416D7F5-B306-4F89-9573-8E96D407FA30}" dt="2022-03-26T19:46:11.749" v="2983"/>
          <ac:spMkLst>
            <pc:docMk/>
            <pc:sldMk cId="3257722601" sldId="291"/>
            <ac:spMk id="3" creationId="{3998FC05-52B6-4B85-8865-3137FCE3E5D6}"/>
          </ac:spMkLst>
        </pc:spChg>
        <pc:spChg chg="del">
          <ac:chgData name="Atik Shahariar" userId="f9702fa9de38ced6" providerId="LiveId" clId="{B416D7F5-B306-4F89-9573-8E96D407FA30}" dt="2022-03-26T19:45:16.808" v="2976"/>
          <ac:spMkLst>
            <pc:docMk/>
            <pc:sldMk cId="3257722601" sldId="291"/>
            <ac:spMk id="4" creationId="{507F55C8-73B5-4189-94F1-5FA3B63DA603}"/>
          </ac:spMkLst>
        </pc:spChg>
        <pc:spChg chg="mod">
          <ac:chgData name="Atik Shahariar" userId="f9702fa9de38ced6" providerId="LiveId" clId="{B416D7F5-B306-4F89-9573-8E96D407FA30}" dt="2022-03-26T16:13:46.728" v="2262" actId="20577"/>
          <ac:spMkLst>
            <pc:docMk/>
            <pc:sldMk cId="3257722601" sldId="291"/>
            <ac:spMk id="6" creationId="{DDCFDA6F-8C7D-4621-97E1-547D6071F6B5}"/>
          </ac:spMkLst>
        </pc:spChg>
        <pc:spChg chg="mod">
          <ac:chgData name="Atik Shahariar" userId="f9702fa9de38ced6" providerId="LiveId" clId="{B416D7F5-B306-4F89-9573-8E96D407FA30}" dt="2022-03-26T19:50:06.778" v="3052" actId="20577"/>
          <ac:spMkLst>
            <pc:docMk/>
            <pc:sldMk cId="3257722601" sldId="291"/>
            <ac:spMk id="8" creationId="{F3237AFD-EF15-4E55-B3DA-B542997C96C1}"/>
          </ac:spMkLst>
        </pc:spChg>
        <pc:spChg chg="mod">
          <ac:chgData name="Atik Shahariar" userId="f9702fa9de38ced6" providerId="LiveId" clId="{B416D7F5-B306-4F89-9573-8E96D407FA30}" dt="2022-03-26T19:48:25.812" v="3019" actId="20577"/>
          <ac:spMkLst>
            <pc:docMk/>
            <pc:sldMk cId="3257722601" sldId="291"/>
            <ac:spMk id="13" creationId="{B4BAE285-DBD6-4994-A2AD-B976B1B615FF}"/>
          </ac:spMkLst>
        </pc:spChg>
        <pc:graphicFrameChg chg="mod">
          <ac:chgData name="Atik Shahariar" userId="f9702fa9de38ced6" providerId="LiveId" clId="{B416D7F5-B306-4F89-9573-8E96D407FA30}" dt="2022-03-26T13:58:27.063" v="1768" actId="14100"/>
          <ac:graphicFrameMkLst>
            <pc:docMk/>
            <pc:sldMk cId="3257722601" sldId="291"/>
            <ac:graphicFrameMk id="7" creationId="{9C1C9A1C-443A-46FB-A602-3BD51CB001EA}"/>
          </ac:graphicFrameMkLst>
        </pc:graphicFrameChg>
      </pc:sldChg>
      <pc:sldChg chg="del">
        <pc:chgData name="Atik Shahariar" userId="f9702fa9de38ced6" providerId="LiveId" clId="{B416D7F5-B306-4F89-9573-8E96D407FA30}" dt="2022-03-26T12:23:05.242" v="1286" actId="2696"/>
        <pc:sldMkLst>
          <pc:docMk/>
          <pc:sldMk cId="274027838" sldId="292"/>
        </pc:sldMkLst>
      </pc:sldChg>
      <pc:sldChg chg="delSp modSp mod">
        <pc:chgData name="Atik Shahariar" userId="f9702fa9de38ced6" providerId="LiveId" clId="{B416D7F5-B306-4F89-9573-8E96D407FA30}" dt="2022-03-26T19:50:13.305" v="3056" actId="20577"/>
        <pc:sldMkLst>
          <pc:docMk/>
          <pc:sldMk cId="1650741389" sldId="293"/>
        </pc:sldMkLst>
        <pc:spChg chg="del">
          <ac:chgData name="Atik Shahariar" userId="f9702fa9de38ced6" providerId="LiveId" clId="{B416D7F5-B306-4F89-9573-8E96D407FA30}" dt="2022-03-26T19:46:11.749" v="2983"/>
          <ac:spMkLst>
            <pc:docMk/>
            <pc:sldMk cId="1650741389" sldId="293"/>
            <ac:spMk id="3" creationId="{35D5F031-8ECD-4796-93C3-48B663F59C07}"/>
          </ac:spMkLst>
        </pc:spChg>
        <pc:spChg chg="del">
          <ac:chgData name="Atik Shahariar" userId="f9702fa9de38ced6" providerId="LiveId" clId="{B416D7F5-B306-4F89-9573-8E96D407FA30}" dt="2022-03-26T19:45:16.808" v="2976"/>
          <ac:spMkLst>
            <pc:docMk/>
            <pc:sldMk cId="1650741389" sldId="293"/>
            <ac:spMk id="4" creationId="{FA4B0D48-F7BA-4383-827D-C8F1E866B6BB}"/>
          </ac:spMkLst>
        </pc:spChg>
        <pc:spChg chg="mod">
          <ac:chgData name="Atik Shahariar" userId="f9702fa9de38ced6" providerId="LiveId" clId="{B416D7F5-B306-4F89-9573-8E96D407FA30}" dt="2022-03-26T19:37:16.406" v="2876" actId="12"/>
          <ac:spMkLst>
            <pc:docMk/>
            <pc:sldMk cId="1650741389" sldId="293"/>
            <ac:spMk id="5" creationId="{A7AF5202-8A30-47A1-BE1A-F0CD10870D96}"/>
          </ac:spMkLst>
        </pc:spChg>
        <pc:spChg chg="mod">
          <ac:chgData name="Atik Shahariar" userId="f9702fa9de38ced6" providerId="LiveId" clId="{B416D7F5-B306-4F89-9573-8E96D407FA30}" dt="2022-03-26T19:50:13.305" v="3056" actId="20577"/>
          <ac:spMkLst>
            <pc:docMk/>
            <pc:sldMk cId="1650741389" sldId="293"/>
            <ac:spMk id="6" creationId="{391A539B-B3BC-4686-81F5-6506941718E5}"/>
          </ac:spMkLst>
        </pc:spChg>
      </pc:sldChg>
      <pc:sldChg chg="delSp modSp mod">
        <pc:chgData name="Atik Shahariar" userId="f9702fa9de38ced6" providerId="LiveId" clId="{B416D7F5-B306-4F89-9573-8E96D407FA30}" dt="2022-03-26T19:50:16.582" v="3058" actId="20577"/>
        <pc:sldMkLst>
          <pc:docMk/>
          <pc:sldMk cId="828812898" sldId="294"/>
        </pc:sldMkLst>
        <pc:spChg chg="del">
          <ac:chgData name="Atik Shahariar" userId="f9702fa9de38ced6" providerId="LiveId" clId="{B416D7F5-B306-4F89-9573-8E96D407FA30}" dt="2022-03-26T19:46:11.749" v="2983"/>
          <ac:spMkLst>
            <pc:docMk/>
            <pc:sldMk cId="828812898" sldId="294"/>
            <ac:spMk id="2" creationId="{A9074563-23AE-4A6B-A4C6-A3D70F4891F8}"/>
          </ac:spMkLst>
        </pc:spChg>
        <pc:spChg chg="del">
          <ac:chgData name="Atik Shahariar" userId="f9702fa9de38ced6" providerId="LiveId" clId="{B416D7F5-B306-4F89-9573-8E96D407FA30}" dt="2022-03-26T19:45:16.808" v="2976"/>
          <ac:spMkLst>
            <pc:docMk/>
            <pc:sldMk cId="828812898" sldId="294"/>
            <ac:spMk id="3" creationId="{C13DE87D-B1AE-46EF-A3C5-51863B9D85B4}"/>
          </ac:spMkLst>
        </pc:spChg>
        <pc:spChg chg="mod">
          <ac:chgData name="Atik Shahariar" userId="f9702fa9de38ced6" providerId="LiveId" clId="{B416D7F5-B306-4F89-9573-8E96D407FA30}" dt="2022-03-26T19:50:16.582" v="3058" actId="20577"/>
          <ac:spMkLst>
            <pc:docMk/>
            <pc:sldMk cId="828812898" sldId="294"/>
            <ac:spMk id="7" creationId="{1D7237CE-C308-4D2B-9CB6-FE22D9C04EA3}"/>
          </ac:spMkLst>
        </pc:spChg>
        <pc:spChg chg="mod">
          <ac:chgData name="Atik Shahariar" userId="f9702fa9de38ced6" providerId="LiveId" clId="{B416D7F5-B306-4F89-9573-8E96D407FA30}" dt="2022-03-26T19:37:24.289" v="2878" actId="5793"/>
          <ac:spMkLst>
            <pc:docMk/>
            <pc:sldMk cId="828812898" sldId="294"/>
            <ac:spMk id="8" creationId="{6FC51632-F852-41E7-8FDF-D9607CA579F8}"/>
          </ac:spMkLst>
        </pc:spChg>
      </pc:sldChg>
      <pc:sldChg chg="delSp modSp mod">
        <pc:chgData name="Atik Shahariar" userId="f9702fa9de38ced6" providerId="LiveId" clId="{B416D7F5-B306-4F89-9573-8E96D407FA30}" dt="2022-03-26T19:50:19.406" v="3060" actId="20577"/>
        <pc:sldMkLst>
          <pc:docMk/>
          <pc:sldMk cId="517515477" sldId="295"/>
        </pc:sldMkLst>
        <pc:spChg chg="del">
          <ac:chgData name="Atik Shahariar" userId="f9702fa9de38ced6" providerId="LiveId" clId="{B416D7F5-B306-4F89-9573-8E96D407FA30}" dt="2022-03-26T19:46:11.749" v="2983"/>
          <ac:spMkLst>
            <pc:docMk/>
            <pc:sldMk cId="517515477" sldId="295"/>
            <ac:spMk id="3" creationId="{B5EA31D5-9A79-467E-8722-C74FE1791DA6}"/>
          </ac:spMkLst>
        </pc:spChg>
        <pc:spChg chg="del">
          <ac:chgData name="Atik Shahariar" userId="f9702fa9de38ced6" providerId="LiveId" clId="{B416D7F5-B306-4F89-9573-8E96D407FA30}" dt="2022-03-26T19:45:16.808" v="2976"/>
          <ac:spMkLst>
            <pc:docMk/>
            <pc:sldMk cId="517515477" sldId="295"/>
            <ac:spMk id="4" creationId="{D70431C8-3E54-4623-B249-A6FCE34786D6}"/>
          </ac:spMkLst>
        </pc:spChg>
        <pc:spChg chg="mod">
          <ac:chgData name="Atik Shahariar" userId="f9702fa9de38ced6" providerId="LiveId" clId="{B416D7F5-B306-4F89-9573-8E96D407FA30}" dt="2022-03-26T12:27:23.860" v="1327" actId="123"/>
          <ac:spMkLst>
            <pc:docMk/>
            <pc:sldMk cId="517515477" sldId="295"/>
            <ac:spMk id="5" creationId="{1B07FADB-6A37-41D7-8354-B50386B490AE}"/>
          </ac:spMkLst>
        </pc:spChg>
        <pc:spChg chg="mod">
          <ac:chgData name="Atik Shahariar" userId="f9702fa9de38ced6" providerId="LiveId" clId="{B416D7F5-B306-4F89-9573-8E96D407FA30}" dt="2022-03-26T19:50:19.406" v="3060" actId="20577"/>
          <ac:spMkLst>
            <pc:docMk/>
            <pc:sldMk cId="517515477" sldId="295"/>
            <ac:spMk id="6" creationId="{C77BE8A7-EEC1-48CE-802E-EB9DC5C4C703}"/>
          </ac:spMkLst>
        </pc:spChg>
      </pc:sldChg>
      <pc:sldChg chg="delSp modSp mod">
        <pc:chgData name="Atik Shahariar" userId="f9702fa9de38ced6" providerId="LiveId" clId="{B416D7F5-B306-4F89-9573-8E96D407FA30}" dt="2022-03-26T19:50:22.989" v="3062" actId="20577"/>
        <pc:sldMkLst>
          <pc:docMk/>
          <pc:sldMk cId="731321433" sldId="296"/>
        </pc:sldMkLst>
        <pc:spChg chg="del">
          <ac:chgData name="Atik Shahariar" userId="f9702fa9de38ced6" providerId="LiveId" clId="{B416D7F5-B306-4F89-9573-8E96D407FA30}" dt="2022-03-26T19:46:11.749" v="2983"/>
          <ac:spMkLst>
            <pc:docMk/>
            <pc:sldMk cId="731321433" sldId="296"/>
            <ac:spMk id="3" creationId="{5A2F452D-A6E0-4530-8EEE-3ECE984C3317}"/>
          </ac:spMkLst>
        </pc:spChg>
        <pc:spChg chg="mod">
          <ac:chgData name="Atik Shahariar" userId="f9702fa9de38ced6" providerId="LiveId" clId="{B416D7F5-B306-4F89-9573-8E96D407FA30}" dt="2022-03-26T19:38:25.326" v="2885" actId="12"/>
          <ac:spMkLst>
            <pc:docMk/>
            <pc:sldMk cId="731321433" sldId="296"/>
            <ac:spMk id="4" creationId="{88F9CAF5-88E1-4D9F-9AF5-932CA8C4C41B}"/>
          </ac:spMkLst>
        </pc:spChg>
        <pc:spChg chg="mod">
          <ac:chgData name="Atik Shahariar" userId="f9702fa9de38ced6" providerId="LiveId" clId="{B416D7F5-B306-4F89-9573-8E96D407FA30}" dt="2022-03-26T19:50:22.989" v="3062" actId="20577"/>
          <ac:spMkLst>
            <pc:docMk/>
            <pc:sldMk cId="731321433" sldId="296"/>
            <ac:spMk id="5" creationId="{4E7EAADF-489D-4A57-A768-41D7C550E8A4}"/>
          </ac:spMkLst>
        </pc:spChg>
        <pc:spChg chg="del">
          <ac:chgData name="Atik Shahariar" userId="f9702fa9de38ced6" providerId="LiveId" clId="{B416D7F5-B306-4F89-9573-8E96D407FA30}" dt="2022-03-26T19:45:16.808" v="2976"/>
          <ac:spMkLst>
            <pc:docMk/>
            <pc:sldMk cId="731321433" sldId="296"/>
            <ac:spMk id="7" creationId="{425F02F8-0F41-4A41-B68D-D3C0312E1B92}"/>
          </ac:spMkLst>
        </pc:spChg>
      </pc:sldChg>
      <pc:sldChg chg="delSp modSp mod">
        <pc:chgData name="Atik Shahariar" userId="f9702fa9de38ced6" providerId="LiveId" clId="{B416D7F5-B306-4F89-9573-8E96D407FA30}" dt="2022-03-26T19:50:29.314" v="3068" actId="20577"/>
        <pc:sldMkLst>
          <pc:docMk/>
          <pc:sldMk cId="3843579137" sldId="297"/>
        </pc:sldMkLst>
        <pc:spChg chg="del">
          <ac:chgData name="Atik Shahariar" userId="f9702fa9de38ced6" providerId="LiveId" clId="{B416D7F5-B306-4F89-9573-8E96D407FA30}" dt="2022-03-26T19:46:11.749" v="2983"/>
          <ac:spMkLst>
            <pc:docMk/>
            <pc:sldMk cId="3843579137" sldId="297"/>
            <ac:spMk id="2" creationId="{1316A519-13C6-4BE1-9325-B2016A39436C}"/>
          </ac:spMkLst>
        </pc:spChg>
        <pc:spChg chg="del">
          <ac:chgData name="Atik Shahariar" userId="f9702fa9de38ced6" providerId="LiveId" clId="{B416D7F5-B306-4F89-9573-8E96D407FA30}" dt="2022-03-26T19:45:16.808" v="2976"/>
          <ac:spMkLst>
            <pc:docMk/>
            <pc:sldMk cId="3843579137" sldId="297"/>
            <ac:spMk id="3" creationId="{D9563D14-A63C-4B6D-8B12-0F77FAB775D4}"/>
          </ac:spMkLst>
        </pc:spChg>
        <pc:spChg chg="mod">
          <ac:chgData name="Atik Shahariar" userId="f9702fa9de38ced6" providerId="LiveId" clId="{B416D7F5-B306-4F89-9573-8E96D407FA30}" dt="2022-03-26T19:50:29.314" v="3068" actId="20577"/>
          <ac:spMkLst>
            <pc:docMk/>
            <pc:sldMk cId="3843579137" sldId="297"/>
            <ac:spMk id="4" creationId="{C8D30D2A-9981-4089-899A-AB60EF9CF9A7}"/>
          </ac:spMkLst>
        </pc:spChg>
        <pc:spChg chg="mod">
          <ac:chgData name="Atik Shahariar" userId="f9702fa9de38ced6" providerId="LiveId" clId="{B416D7F5-B306-4F89-9573-8E96D407FA30}" dt="2022-03-26T14:42:26.956" v="2031" actId="20577"/>
          <ac:spMkLst>
            <pc:docMk/>
            <pc:sldMk cId="3843579137" sldId="297"/>
            <ac:spMk id="6" creationId="{4612834A-0A6A-4313-A7BF-203D12D09D10}"/>
          </ac:spMkLst>
        </pc:spChg>
      </pc:sldChg>
      <pc:sldChg chg="addSp delSp modSp mod ord">
        <pc:chgData name="Atik Shahariar" userId="f9702fa9de38ced6" providerId="LiveId" clId="{B416D7F5-B306-4F89-9573-8E96D407FA30}" dt="2022-03-26T19:50:04.273" v="3050" actId="20577"/>
        <pc:sldMkLst>
          <pc:docMk/>
          <pc:sldMk cId="2965692877" sldId="299"/>
        </pc:sldMkLst>
        <pc:spChg chg="mod">
          <ac:chgData name="Atik Shahariar" userId="f9702fa9de38ced6" providerId="LiveId" clId="{B416D7F5-B306-4F89-9573-8E96D407FA30}" dt="2022-03-26T16:02:22.150" v="2125"/>
          <ac:spMkLst>
            <pc:docMk/>
            <pc:sldMk cId="2965692877" sldId="299"/>
            <ac:spMk id="2" creationId="{81273D8E-BD88-454D-BDCE-C724CBA5994A}"/>
          </ac:spMkLst>
        </pc:spChg>
        <pc:spChg chg="del">
          <ac:chgData name="Atik Shahariar" userId="f9702fa9de38ced6" providerId="LiveId" clId="{B416D7F5-B306-4F89-9573-8E96D407FA30}" dt="2022-03-26T19:46:11.749" v="2983"/>
          <ac:spMkLst>
            <pc:docMk/>
            <pc:sldMk cId="2965692877" sldId="299"/>
            <ac:spMk id="3" creationId="{DE2CA11B-B4C5-479F-8730-41EFD7FEFB19}"/>
          </ac:spMkLst>
        </pc:spChg>
        <pc:spChg chg="del">
          <ac:chgData name="Atik Shahariar" userId="f9702fa9de38ced6" providerId="LiveId" clId="{B416D7F5-B306-4F89-9573-8E96D407FA30}" dt="2022-03-26T19:45:16.808" v="2976"/>
          <ac:spMkLst>
            <pc:docMk/>
            <pc:sldMk cId="2965692877" sldId="299"/>
            <ac:spMk id="5" creationId="{A415553B-13C2-4075-9B72-A125967DFCDD}"/>
          </ac:spMkLst>
        </pc:spChg>
        <pc:spChg chg="mod">
          <ac:chgData name="Atik Shahariar" userId="f9702fa9de38ced6" providerId="LiveId" clId="{B416D7F5-B306-4F89-9573-8E96D407FA30}" dt="2022-03-26T16:11:13.272" v="2259" actId="14100"/>
          <ac:spMkLst>
            <pc:docMk/>
            <pc:sldMk cId="2965692877" sldId="299"/>
            <ac:spMk id="6" creationId="{2C20EFB1-3E3B-4786-9A83-8F6ECEEBA13C}"/>
          </ac:spMkLst>
        </pc:spChg>
        <pc:spChg chg="mod">
          <ac:chgData name="Atik Shahariar" userId="f9702fa9de38ced6" providerId="LiveId" clId="{B416D7F5-B306-4F89-9573-8E96D407FA30}" dt="2022-03-26T19:48:21.726" v="3016" actId="20577"/>
          <ac:spMkLst>
            <pc:docMk/>
            <pc:sldMk cId="2965692877" sldId="299"/>
            <ac:spMk id="7" creationId="{91709049-332B-4074-989F-7232599FD0FD}"/>
          </ac:spMkLst>
        </pc:spChg>
        <pc:spChg chg="add mod">
          <ac:chgData name="Atik Shahariar" userId="f9702fa9de38ced6" providerId="LiveId" clId="{B416D7F5-B306-4F89-9573-8E96D407FA30}" dt="2022-03-26T19:50:04.273" v="3050" actId="20577"/>
          <ac:spMkLst>
            <pc:docMk/>
            <pc:sldMk cId="2965692877" sldId="299"/>
            <ac:spMk id="9" creationId="{18039446-A63B-436B-AC6D-432B96C1FF62}"/>
          </ac:spMkLst>
        </pc:spChg>
        <pc:graphicFrameChg chg="mod">
          <ac:chgData name="Atik Shahariar" userId="f9702fa9de38ced6" providerId="LiveId" clId="{B416D7F5-B306-4F89-9573-8E96D407FA30}" dt="2022-03-26T12:21:21.200" v="1281"/>
          <ac:graphicFrameMkLst>
            <pc:docMk/>
            <pc:sldMk cId="2965692877" sldId="299"/>
            <ac:graphicFrameMk id="4" creationId="{33C58FC1-ED07-47AA-84AC-DBB15D59F7C4}"/>
          </ac:graphicFrameMkLst>
        </pc:graphicFrameChg>
      </pc:sldChg>
      <pc:sldChg chg="addSp delSp modSp mod">
        <pc:chgData name="Atik Shahariar" userId="f9702fa9de38ced6" providerId="LiveId" clId="{B416D7F5-B306-4F89-9573-8E96D407FA30}" dt="2022-03-26T19:50:09.809" v="3054" actId="20577"/>
        <pc:sldMkLst>
          <pc:docMk/>
          <pc:sldMk cId="1791093842" sldId="300"/>
        </pc:sldMkLst>
        <pc:spChg chg="mod">
          <ac:chgData name="Atik Shahariar" userId="f9702fa9de38ced6" providerId="LiveId" clId="{B416D7F5-B306-4F89-9573-8E96D407FA30}" dt="2022-03-26T16:02:28.914" v="2127"/>
          <ac:spMkLst>
            <pc:docMk/>
            <pc:sldMk cId="1791093842" sldId="300"/>
            <ac:spMk id="3" creationId="{4700CD95-5836-40A7-A06C-B00D0F667A0F}"/>
          </ac:spMkLst>
        </pc:spChg>
        <pc:spChg chg="del">
          <ac:chgData name="Atik Shahariar" userId="f9702fa9de38ced6" providerId="LiveId" clId="{B416D7F5-B306-4F89-9573-8E96D407FA30}" dt="2022-03-26T19:46:11.749" v="2983"/>
          <ac:spMkLst>
            <pc:docMk/>
            <pc:sldMk cId="1791093842" sldId="300"/>
            <ac:spMk id="4" creationId="{09039FA5-397D-44A3-AD8D-A2FE19F3B756}"/>
          </ac:spMkLst>
        </pc:spChg>
        <pc:spChg chg="add mod">
          <ac:chgData name="Atik Shahariar" userId="f9702fa9de38ced6" providerId="LiveId" clId="{B416D7F5-B306-4F89-9573-8E96D407FA30}" dt="2022-03-26T19:50:09.809" v="3054" actId="20577"/>
          <ac:spMkLst>
            <pc:docMk/>
            <pc:sldMk cId="1791093842" sldId="300"/>
            <ac:spMk id="6" creationId="{0C4F1B09-7CBF-4038-8B01-7F947273AD8D}"/>
          </ac:spMkLst>
        </pc:spChg>
        <pc:spChg chg="add mod">
          <ac:chgData name="Atik Shahariar" userId="f9702fa9de38ced6" providerId="LiveId" clId="{B416D7F5-B306-4F89-9573-8E96D407FA30}" dt="2022-03-26T16:04:48.119" v="2257" actId="20577"/>
          <ac:spMkLst>
            <pc:docMk/>
            <pc:sldMk cId="1791093842" sldId="300"/>
            <ac:spMk id="7" creationId="{93209BEA-A5EC-426A-A254-79C656E8C6BD}"/>
          </ac:spMkLst>
        </pc:spChg>
        <pc:spChg chg="del">
          <ac:chgData name="Atik Shahariar" userId="f9702fa9de38ced6" providerId="LiveId" clId="{B416D7F5-B306-4F89-9573-8E96D407FA30}" dt="2022-03-26T19:45:16.808" v="2976"/>
          <ac:spMkLst>
            <pc:docMk/>
            <pc:sldMk cId="1791093842" sldId="300"/>
            <ac:spMk id="8" creationId="{425EA568-A663-4592-89F7-FE78E7DF0F12}"/>
          </ac:spMkLst>
        </pc:spChg>
        <pc:graphicFrameChg chg="mod modGraphic">
          <ac:chgData name="Atik Shahariar" userId="f9702fa9de38ced6" providerId="LiveId" clId="{B416D7F5-B306-4F89-9573-8E96D407FA30}" dt="2022-03-26T16:02:49.235" v="2128" actId="14100"/>
          <ac:graphicFrameMkLst>
            <pc:docMk/>
            <pc:sldMk cId="1791093842" sldId="300"/>
            <ac:graphicFrameMk id="2" creationId="{C4D84694-F145-4131-BCFA-2FB4032CFD22}"/>
          </ac:graphicFrameMkLst>
        </pc:graphicFrameChg>
        <pc:cxnChg chg="mod">
          <ac:chgData name="Atik Shahariar" userId="f9702fa9de38ced6" providerId="LiveId" clId="{B416D7F5-B306-4F89-9573-8E96D407FA30}" dt="2022-03-26T12:37:34.495" v="1448" actId="1076"/>
          <ac:cxnSpMkLst>
            <pc:docMk/>
            <pc:sldMk cId="1791093842" sldId="300"/>
            <ac:cxnSpMk id="5" creationId="{0D71F02F-9D5D-467D-9733-8A0B2F5DFCBE}"/>
          </ac:cxnSpMkLst>
        </pc:cxnChg>
      </pc:sldChg>
      <pc:sldChg chg="new del">
        <pc:chgData name="Atik Shahariar" userId="f9702fa9de38ced6" providerId="LiveId" clId="{B416D7F5-B306-4F89-9573-8E96D407FA30}" dt="2022-03-26T12:30:45.447" v="1336" actId="47"/>
        <pc:sldMkLst>
          <pc:docMk/>
          <pc:sldMk cId="3128399126" sldId="301"/>
        </pc:sldMkLst>
      </pc:sldChg>
      <pc:sldChg chg="addSp modSp new del mod">
        <pc:chgData name="Atik Shahariar" userId="f9702fa9de38ced6" providerId="LiveId" clId="{B416D7F5-B306-4F89-9573-8E96D407FA30}" dt="2022-03-26T12:39:37.578" v="1458" actId="2696"/>
        <pc:sldMkLst>
          <pc:docMk/>
          <pc:sldMk cId="962953172" sldId="302"/>
        </pc:sldMkLst>
        <pc:spChg chg="add mod">
          <ac:chgData name="Atik Shahariar" userId="f9702fa9de38ced6" providerId="LiveId" clId="{B416D7F5-B306-4F89-9573-8E96D407FA30}" dt="2022-03-26T12:29:41.253" v="1332" actId="1076"/>
          <ac:spMkLst>
            <pc:docMk/>
            <pc:sldMk cId="962953172" sldId="302"/>
            <ac:spMk id="3" creationId="{5B099AE4-9E8B-46A3-9CCF-94CF4EA2F592}"/>
          </ac:spMkLst>
        </pc:spChg>
      </pc:sldChg>
      <pc:sldChg chg="addSp delSp modSp add mod">
        <pc:chgData name="Atik Shahariar" userId="f9702fa9de38ced6" providerId="LiveId" clId="{B416D7F5-B306-4F89-9573-8E96D407FA30}" dt="2022-03-26T19:50:01.539" v="3048" actId="20577"/>
        <pc:sldMkLst>
          <pc:docMk/>
          <pc:sldMk cId="3864497014" sldId="303"/>
        </pc:sldMkLst>
        <pc:spChg chg="mod">
          <ac:chgData name="Atik Shahariar" userId="f9702fa9de38ced6" providerId="LiveId" clId="{B416D7F5-B306-4F89-9573-8E96D407FA30}" dt="2022-03-26T12:31:34.967" v="1358" actId="20577"/>
          <ac:spMkLst>
            <pc:docMk/>
            <pc:sldMk cId="3864497014" sldId="303"/>
            <ac:spMk id="2" creationId="{81273D8E-BD88-454D-BDCE-C724CBA5994A}"/>
          </ac:spMkLst>
        </pc:spChg>
        <pc:spChg chg="del">
          <ac:chgData name="Atik Shahariar" userId="f9702fa9de38ced6" providerId="LiveId" clId="{B416D7F5-B306-4F89-9573-8E96D407FA30}" dt="2022-03-26T19:46:11.749" v="2983"/>
          <ac:spMkLst>
            <pc:docMk/>
            <pc:sldMk cId="3864497014" sldId="303"/>
            <ac:spMk id="3" creationId="{073CDD65-1CAE-48A1-8AC7-CAA36AFFCEAD}"/>
          </ac:spMkLst>
        </pc:spChg>
        <pc:spChg chg="del">
          <ac:chgData name="Atik Shahariar" userId="f9702fa9de38ced6" providerId="LiveId" clId="{B416D7F5-B306-4F89-9573-8E96D407FA30}" dt="2022-03-26T19:45:16.808" v="2976"/>
          <ac:spMkLst>
            <pc:docMk/>
            <pc:sldMk cId="3864497014" sldId="303"/>
            <ac:spMk id="4" creationId="{4AD896E2-F12A-40DD-B7D1-C33DA9E6F7A7}"/>
          </ac:spMkLst>
        </pc:spChg>
        <pc:spChg chg="add del mod">
          <ac:chgData name="Atik Shahariar" userId="f9702fa9de38ced6" providerId="LiveId" clId="{B416D7F5-B306-4F89-9573-8E96D407FA30}" dt="2022-03-26T17:35:11.469" v="2369" actId="12"/>
          <ac:spMkLst>
            <pc:docMk/>
            <pc:sldMk cId="3864497014" sldId="303"/>
            <ac:spMk id="6" creationId="{2C20EFB1-3E3B-4786-9A83-8F6ECEEBA13C}"/>
          </ac:spMkLst>
        </pc:spChg>
        <pc:spChg chg="del">
          <ac:chgData name="Atik Shahariar" userId="f9702fa9de38ced6" providerId="LiveId" clId="{B416D7F5-B306-4F89-9573-8E96D407FA30}" dt="2022-03-26T12:33:34.323" v="1377" actId="478"/>
          <ac:spMkLst>
            <pc:docMk/>
            <pc:sldMk cId="3864497014" sldId="303"/>
            <ac:spMk id="7" creationId="{91709049-332B-4074-989F-7232599FD0FD}"/>
          </ac:spMkLst>
        </pc:spChg>
        <pc:spChg chg="add del mod">
          <ac:chgData name="Atik Shahariar" userId="f9702fa9de38ced6" providerId="LiveId" clId="{B416D7F5-B306-4F89-9573-8E96D407FA30}" dt="2022-03-26T13:31:34.586" v="1567" actId="478"/>
          <ac:spMkLst>
            <pc:docMk/>
            <pc:sldMk cId="3864497014" sldId="303"/>
            <ac:spMk id="9" creationId="{85900738-4E0E-48F6-B8D6-9F13D4B4D400}"/>
          </ac:spMkLst>
        </pc:spChg>
        <pc:spChg chg="add mod">
          <ac:chgData name="Atik Shahariar" userId="f9702fa9de38ced6" providerId="LiveId" clId="{B416D7F5-B306-4F89-9573-8E96D407FA30}" dt="2022-03-26T19:50:01.539" v="3048" actId="20577"/>
          <ac:spMkLst>
            <pc:docMk/>
            <pc:sldMk cId="3864497014" sldId="303"/>
            <ac:spMk id="10" creationId="{8FC087E2-E454-45A7-907B-C7291436F183}"/>
          </ac:spMkLst>
        </pc:spChg>
        <pc:spChg chg="add del mod">
          <ac:chgData name="Atik Shahariar" userId="f9702fa9de38ced6" providerId="LiveId" clId="{B416D7F5-B306-4F89-9573-8E96D407FA30}" dt="2022-03-26T15:55:04.688" v="2066"/>
          <ac:spMkLst>
            <pc:docMk/>
            <pc:sldMk cId="3864497014" sldId="303"/>
            <ac:spMk id="11" creationId="{6F7B4FE9-F163-40EF-BFDD-52F11694C65A}"/>
          </ac:spMkLst>
        </pc:spChg>
        <pc:spChg chg="add mod">
          <ac:chgData name="Atik Shahariar" userId="f9702fa9de38ced6" providerId="LiveId" clId="{B416D7F5-B306-4F89-9573-8E96D407FA30}" dt="2022-03-26T15:56:57.375" v="2101" actId="14100"/>
          <ac:spMkLst>
            <pc:docMk/>
            <pc:sldMk cId="3864497014" sldId="303"/>
            <ac:spMk id="12" creationId="{E04E5FF1-21BE-47F5-85E7-7CCF4D0C6422}"/>
          </ac:spMkLst>
        </pc:spChg>
        <pc:graphicFrameChg chg="del">
          <ac:chgData name="Atik Shahariar" userId="f9702fa9de38ced6" providerId="LiveId" clId="{B416D7F5-B306-4F89-9573-8E96D407FA30}" dt="2022-03-26T12:31:48.580" v="1359" actId="478"/>
          <ac:graphicFrameMkLst>
            <pc:docMk/>
            <pc:sldMk cId="3864497014" sldId="303"/>
            <ac:graphicFrameMk id="4" creationId="{33C58FC1-ED07-47AA-84AC-DBB15D59F7C4}"/>
          </ac:graphicFrameMkLst>
        </pc:graphicFrameChg>
      </pc:sldChg>
      <pc:sldChg chg="addSp delSp modSp new del mod ord">
        <pc:chgData name="Atik Shahariar" userId="f9702fa9de38ced6" providerId="LiveId" clId="{B416D7F5-B306-4F89-9573-8E96D407FA30}" dt="2022-03-26T13:48:12.304" v="1599" actId="2696"/>
        <pc:sldMkLst>
          <pc:docMk/>
          <pc:sldMk cId="1479333798" sldId="304"/>
        </pc:sldMkLst>
        <pc:spChg chg="add del">
          <ac:chgData name="Atik Shahariar" userId="f9702fa9de38ced6" providerId="LiveId" clId="{B416D7F5-B306-4F89-9573-8E96D407FA30}" dt="2022-03-26T13:47:57.377" v="1596" actId="478"/>
          <ac:spMkLst>
            <pc:docMk/>
            <pc:sldMk cId="1479333798" sldId="304"/>
            <ac:spMk id="5" creationId="{5BA094F4-309B-4574-9F93-12C29D1368F9}"/>
          </ac:spMkLst>
        </pc:spChg>
        <pc:picChg chg="add mod">
          <ac:chgData name="Atik Shahariar" userId="f9702fa9de38ced6" providerId="LiveId" clId="{B416D7F5-B306-4F89-9573-8E96D407FA30}" dt="2022-03-26T13:48:08.942" v="1598" actId="1076"/>
          <ac:picMkLst>
            <pc:docMk/>
            <pc:sldMk cId="1479333798" sldId="304"/>
            <ac:picMk id="3" creationId="{16C7A68F-8C67-4C27-B7EF-D29A8446D4F2}"/>
          </ac:picMkLst>
        </pc:picChg>
      </pc:sldChg>
      <pc:sldChg chg="add del">
        <pc:chgData name="Atik Shahariar" userId="f9702fa9de38ced6" providerId="LiveId" clId="{B416D7F5-B306-4F89-9573-8E96D407FA30}" dt="2022-03-26T12:32:14.566" v="1367"/>
        <pc:sldMkLst>
          <pc:docMk/>
          <pc:sldMk cId="2235224270" sldId="304"/>
        </pc:sldMkLst>
      </pc:sldChg>
      <pc:sldChg chg="addSp delSp modSp add mod delAnim modAnim">
        <pc:chgData name="Atik Shahariar" userId="f9702fa9de38ced6" providerId="LiveId" clId="{B416D7F5-B306-4F89-9573-8E96D407FA30}" dt="2022-03-26T19:49:56.150" v="3046" actId="20577"/>
        <pc:sldMkLst>
          <pc:docMk/>
          <pc:sldMk cId="3352166467" sldId="305"/>
        </pc:sldMkLst>
        <pc:spChg chg="mod">
          <ac:chgData name="Atik Shahariar" userId="f9702fa9de38ced6" providerId="LiveId" clId="{B416D7F5-B306-4F89-9573-8E96D407FA30}" dt="2022-03-26T13:57:03.238" v="1726" actId="20577"/>
          <ac:spMkLst>
            <pc:docMk/>
            <pc:sldMk cId="3352166467" sldId="305"/>
            <ac:spMk id="2" creationId="{E9E1CC95-0DFF-4F0E-8C3F-8B6527E74017}"/>
          </ac:spMkLst>
        </pc:spChg>
        <pc:spChg chg="del">
          <ac:chgData name="Atik Shahariar" userId="f9702fa9de38ced6" providerId="LiveId" clId="{B416D7F5-B306-4F89-9573-8E96D407FA30}" dt="2022-03-26T19:46:11.749" v="2983"/>
          <ac:spMkLst>
            <pc:docMk/>
            <pc:sldMk cId="3352166467" sldId="305"/>
            <ac:spMk id="3" creationId="{EFE4F7D6-4AEE-42F3-9F12-BDE8959E847E}"/>
          </ac:spMkLst>
        </pc:spChg>
        <pc:spChg chg="del">
          <ac:chgData name="Atik Shahariar" userId="f9702fa9de38ced6" providerId="LiveId" clId="{B416D7F5-B306-4F89-9573-8E96D407FA30}" dt="2022-03-26T19:45:16.808" v="2976"/>
          <ac:spMkLst>
            <pc:docMk/>
            <pc:sldMk cId="3352166467" sldId="305"/>
            <ac:spMk id="4" creationId="{7D4CB390-362A-4DFC-8991-E4508745B772}"/>
          </ac:spMkLst>
        </pc:spChg>
        <pc:spChg chg="del">
          <ac:chgData name="Atik Shahariar" userId="f9702fa9de38ced6" providerId="LiveId" clId="{B416D7F5-B306-4F89-9573-8E96D407FA30}" dt="2022-03-26T13:48:31.857" v="1600" actId="478"/>
          <ac:spMkLst>
            <pc:docMk/>
            <pc:sldMk cId="3352166467" sldId="305"/>
            <ac:spMk id="4" creationId="{E6525B4E-314E-406C-AF0A-323DC1EA3B54}"/>
          </ac:spMkLst>
        </pc:spChg>
        <pc:spChg chg="del">
          <ac:chgData name="Atik Shahariar" userId="f9702fa9de38ced6" providerId="LiveId" clId="{B416D7F5-B306-4F89-9573-8E96D407FA30}" dt="2022-03-26T13:48:31.857" v="1600" actId="478"/>
          <ac:spMkLst>
            <pc:docMk/>
            <pc:sldMk cId="3352166467" sldId="305"/>
            <ac:spMk id="5" creationId="{642F610A-FDD3-41B9-8433-CFB7CA9AB62A}"/>
          </ac:spMkLst>
        </pc:spChg>
        <pc:spChg chg="del">
          <ac:chgData name="Atik Shahariar" userId="f9702fa9de38ced6" providerId="LiveId" clId="{B416D7F5-B306-4F89-9573-8E96D407FA30}" dt="2022-03-26T13:48:31.857" v="1600" actId="478"/>
          <ac:spMkLst>
            <pc:docMk/>
            <pc:sldMk cId="3352166467" sldId="305"/>
            <ac:spMk id="6" creationId="{A3740B65-1113-4124-97D8-26ABDBFD163B}"/>
          </ac:spMkLst>
        </pc:spChg>
        <pc:spChg chg="del">
          <ac:chgData name="Atik Shahariar" userId="f9702fa9de38ced6" providerId="LiveId" clId="{B416D7F5-B306-4F89-9573-8E96D407FA30}" dt="2022-03-26T13:48:31.857" v="1600" actId="478"/>
          <ac:spMkLst>
            <pc:docMk/>
            <pc:sldMk cId="3352166467" sldId="305"/>
            <ac:spMk id="7" creationId="{B77CD920-B4AC-4702-A115-28F43C804E24}"/>
          </ac:spMkLst>
        </pc:spChg>
        <pc:spChg chg="del">
          <ac:chgData name="Atik Shahariar" userId="f9702fa9de38ced6" providerId="LiveId" clId="{B416D7F5-B306-4F89-9573-8E96D407FA30}" dt="2022-03-26T13:48:35.878" v="1602" actId="478"/>
          <ac:spMkLst>
            <pc:docMk/>
            <pc:sldMk cId="3352166467" sldId="305"/>
            <ac:spMk id="8" creationId="{92206759-38D3-4ACF-8337-955380E9B89A}"/>
          </ac:spMkLst>
        </pc:spChg>
        <pc:spChg chg="del">
          <ac:chgData name="Atik Shahariar" userId="f9702fa9de38ced6" providerId="LiveId" clId="{B416D7F5-B306-4F89-9573-8E96D407FA30}" dt="2022-03-26T13:48:31.857" v="1600" actId="478"/>
          <ac:spMkLst>
            <pc:docMk/>
            <pc:sldMk cId="3352166467" sldId="305"/>
            <ac:spMk id="9" creationId="{213D2FC7-A543-40B1-BB04-18BBB2A4C229}"/>
          </ac:spMkLst>
        </pc:spChg>
        <pc:spChg chg="del">
          <ac:chgData name="Atik Shahariar" userId="f9702fa9de38ced6" providerId="LiveId" clId="{B416D7F5-B306-4F89-9573-8E96D407FA30}" dt="2022-03-26T13:48:31.857" v="1600" actId="478"/>
          <ac:spMkLst>
            <pc:docMk/>
            <pc:sldMk cId="3352166467" sldId="305"/>
            <ac:spMk id="10" creationId="{CE7347F8-C865-4B04-B86C-CE59C07D3A57}"/>
          </ac:spMkLst>
        </pc:spChg>
        <pc:spChg chg="del">
          <ac:chgData name="Atik Shahariar" userId="f9702fa9de38ced6" providerId="LiveId" clId="{B416D7F5-B306-4F89-9573-8E96D407FA30}" dt="2022-03-26T13:48:31.857" v="1600" actId="478"/>
          <ac:spMkLst>
            <pc:docMk/>
            <pc:sldMk cId="3352166467" sldId="305"/>
            <ac:spMk id="11" creationId="{FD377199-128C-44D9-AEEA-56D8CBFEFB1F}"/>
          </ac:spMkLst>
        </pc:spChg>
        <pc:spChg chg="mod">
          <ac:chgData name="Atik Shahariar" userId="f9702fa9de38ced6" providerId="LiveId" clId="{B416D7F5-B306-4F89-9573-8E96D407FA30}" dt="2022-03-26T19:49:56.150" v="3046" actId="20577"/>
          <ac:spMkLst>
            <pc:docMk/>
            <pc:sldMk cId="3352166467" sldId="305"/>
            <ac:spMk id="13" creationId="{5BAC4A1E-6B2F-4341-AD3C-22DC75FA66D7}"/>
          </ac:spMkLst>
        </pc:spChg>
        <pc:spChg chg="mod">
          <ac:chgData name="Atik Shahariar" userId="f9702fa9de38ced6" providerId="LiveId" clId="{B416D7F5-B306-4F89-9573-8E96D407FA30}" dt="2022-03-26T19:48:17.362" v="3013" actId="20577"/>
          <ac:spMkLst>
            <pc:docMk/>
            <pc:sldMk cId="3352166467" sldId="305"/>
            <ac:spMk id="14" creationId="{2DD0B5DA-39FD-4202-88C5-0270837BA15E}"/>
          </ac:spMkLst>
        </pc:spChg>
        <pc:spChg chg="del mod">
          <ac:chgData name="Atik Shahariar" userId="f9702fa9de38ced6" providerId="LiveId" clId="{B416D7F5-B306-4F89-9573-8E96D407FA30}" dt="2022-03-26T13:49:12.525" v="1609" actId="478"/>
          <ac:spMkLst>
            <pc:docMk/>
            <pc:sldMk cId="3352166467" sldId="305"/>
            <ac:spMk id="16" creationId="{FE2C6427-ACCF-4B95-8124-DE1AB312B89D}"/>
          </ac:spMkLst>
        </pc:spChg>
        <pc:picChg chg="add del mod">
          <ac:chgData name="Atik Shahariar" userId="f9702fa9de38ced6" providerId="LiveId" clId="{B416D7F5-B306-4F89-9573-8E96D407FA30}" dt="2022-03-26T13:51:03.360" v="1689" actId="478"/>
          <ac:picMkLst>
            <pc:docMk/>
            <pc:sldMk cId="3352166467" sldId="305"/>
            <ac:picMk id="12" creationId="{58C239B9-9136-4524-9BB3-F500A9A1D0DF}"/>
          </ac:picMkLst>
        </pc:picChg>
        <pc:picChg chg="add mod">
          <ac:chgData name="Atik Shahariar" userId="f9702fa9de38ced6" providerId="LiveId" clId="{B416D7F5-B306-4F89-9573-8E96D407FA30}" dt="2022-03-26T13:52:18.440" v="1695" actId="1076"/>
          <ac:picMkLst>
            <pc:docMk/>
            <pc:sldMk cId="3352166467" sldId="305"/>
            <ac:picMk id="17" creationId="{5F4C3702-D14C-4715-879B-38D9F1586249}"/>
          </ac:picMkLst>
        </pc:picChg>
      </pc:sldChg>
      <pc:sldChg chg="addSp delSp modSp add mod">
        <pc:chgData name="Atik Shahariar" userId="f9702fa9de38ced6" providerId="LiveId" clId="{B416D7F5-B306-4F89-9573-8E96D407FA30}" dt="2022-03-26T19:47:05.891" v="2993" actId="14100"/>
        <pc:sldMkLst>
          <pc:docMk/>
          <pc:sldMk cId="4045402709" sldId="306"/>
        </pc:sldMkLst>
        <pc:spChg chg="del">
          <ac:chgData name="Atik Shahariar" userId="f9702fa9de38ced6" providerId="LiveId" clId="{B416D7F5-B306-4F89-9573-8E96D407FA30}" dt="2022-03-26T19:46:11.749" v="2983"/>
          <ac:spMkLst>
            <pc:docMk/>
            <pc:sldMk cId="4045402709" sldId="306"/>
            <ac:spMk id="3" creationId="{FB568C17-40FD-428C-A36F-52C810D3F257}"/>
          </ac:spMkLst>
        </pc:spChg>
        <pc:spChg chg="del">
          <ac:chgData name="Atik Shahariar" userId="f9702fa9de38ced6" providerId="LiveId" clId="{B416D7F5-B306-4F89-9573-8E96D407FA30}" dt="2022-03-26T19:45:16.808" v="2976"/>
          <ac:spMkLst>
            <pc:docMk/>
            <pc:sldMk cId="4045402709" sldId="306"/>
            <ac:spMk id="6" creationId="{A03E8ADC-83B8-4CF6-BC19-5D1BC3CB6E76}"/>
          </ac:spMkLst>
        </pc:spChg>
        <pc:spChg chg="mod">
          <ac:chgData name="Atik Shahariar" userId="f9702fa9de38ced6" providerId="LiveId" clId="{B416D7F5-B306-4F89-9573-8E96D407FA30}" dt="2022-03-26T19:39:49.030" v="2930" actId="20577"/>
          <ac:spMkLst>
            <pc:docMk/>
            <pc:sldMk cId="4045402709" sldId="306"/>
            <ac:spMk id="10" creationId="{42443D22-20F4-4721-8252-1CFE38C81C4A}"/>
          </ac:spMkLst>
        </pc:spChg>
        <pc:spChg chg="mod">
          <ac:chgData name="Atik Shahariar" userId="f9702fa9de38ced6" providerId="LiveId" clId="{B416D7F5-B306-4F89-9573-8E96D407FA30}" dt="2022-03-26T19:36:36.632" v="2874" actId="12"/>
          <ac:spMkLst>
            <pc:docMk/>
            <pc:sldMk cId="4045402709" sldId="306"/>
            <ac:spMk id="12" creationId="{0C8F939D-C4A5-42D3-A7BF-D9E2DC4EFCBB}"/>
          </ac:spMkLst>
        </pc:spChg>
        <pc:spChg chg="add del mod">
          <ac:chgData name="Atik Shahariar" userId="f9702fa9de38ced6" providerId="LiveId" clId="{B416D7F5-B306-4F89-9573-8E96D407FA30}" dt="2022-03-26T19:39:52.896" v="2932"/>
          <ac:spMkLst>
            <pc:docMk/>
            <pc:sldMk cId="4045402709" sldId="306"/>
            <ac:spMk id="13" creationId="{3E5798AC-A8D5-4E61-B1FF-6662B0340F94}"/>
          </ac:spMkLst>
        </pc:spChg>
        <pc:spChg chg="add del mod">
          <ac:chgData name="Atik Shahariar" userId="f9702fa9de38ced6" providerId="LiveId" clId="{B416D7F5-B306-4F89-9573-8E96D407FA30}" dt="2022-03-26T19:39:52.896" v="2932"/>
          <ac:spMkLst>
            <pc:docMk/>
            <pc:sldMk cId="4045402709" sldId="306"/>
            <ac:spMk id="14" creationId="{1D29E390-DD8F-4AE0-9647-E32E52D2FBD5}"/>
          </ac:spMkLst>
        </pc:spChg>
        <pc:spChg chg="add del mod">
          <ac:chgData name="Atik Shahariar" userId="f9702fa9de38ced6" providerId="LiveId" clId="{B416D7F5-B306-4F89-9573-8E96D407FA30}" dt="2022-03-26T19:39:52.896" v="2932"/>
          <ac:spMkLst>
            <pc:docMk/>
            <pc:sldMk cId="4045402709" sldId="306"/>
            <ac:spMk id="15" creationId="{C22E8FE2-D7D9-45DD-A4A5-90B25A4DDE6A}"/>
          </ac:spMkLst>
        </pc:spChg>
        <pc:spChg chg="add del mod">
          <ac:chgData name="Atik Shahariar" userId="f9702fa9de38ced6" providerId="LiveId" clId="{B416D7F5-B306-4F89-9573-8E96D407FA30}" dt="2022-03-26T19:39:52.896" v="2932"/>
          <ac:spMkLst>
            <pc:docMk/>
            <pc:sldMk cId="4045402709" sldId="306"/>
            <ac:spMk id="19" creationId="{C07CA7D5-DF99-49F9-9423-5B6C10CDAF18}"/>
          </ac:spMkLst>
        </pc:spChg>
        <pc:spChg chg="add mod">
          <ac:chgData name="Atik Shahariar" userId="f9702fa9de38ced6" providerId="LiveId" clId="{B416D7F5-B306-4F89-9573-8E96D407FA30}" dt="2022-03-26T19:46:44.760" v="2991" actId="20577"/>
          <ac:spMkLst>
            <pc:docMk/>
            <pc:sldMk cId="4045402709" sldId="306"/>
            <ac:spMk id="21" creationId="{9424D10D-9B33-49C8-A53F-2CEDA801B11C}"/>
          </ac:spMkLst>
        </pc:spChg>
        <pc:picChg chg="add mod">
          <ac:chgData name="Atik Shahariar" userId="f9702fa9de38ced6" providerId="LiveId" clId="{B416D7F5-B306-4F89-9573-8E96D407FA30}" dt="2022-03-26T19:35:09.802" v="2864" actId="1076"/>
          <ac:picMkLst>
            <pc:docMk/>
            <pc:sldMk cId="4045402709" sldId="306"/>
            <ac:picMk id="5" creationId="{8596B9C8-D853-4B85-B7FF-9A2236929C19}"/>
          </ac:picMkLst>
        </pc:picChg>
        <pc:picChg chg="add mod">
          <ac:chgData name="Atik Shahariar" userId="f9702fa9de38ced6" providerId="LiveId" clId="{B416D7F5-B306-4F89-9573-8E96D407FA30}" dt="2022-03-26T19:47:05.891" v="2993" actId="14100"/>
          <ac:picMkLst>
            <pc:docMk/>
            <pc:sldMk cId="4045402709" sldId="306"/>
            <ac:picMk id="7" creationId="{6A6FF51A-9C72-4C41-A8B7-BBA0425271FA}"/>
          </ac:picMkLst>
        </pc:picChg>
        <pc:picChg chg="del">
          <ac:chgData name="Atik Shahariar" userId="f9702fa9de38ced6" providerId="LiveId" clId="{B416D7F5-B306-4F89-9573-8E96D407FA30}" dt="2022-03-26T19:28:38.494" v="2535" actId="478"/>
          <ac:picMkLst>
            <pc:docMk/>
            <pc:sldMk cId="4045402709" sldId="306"/>
            <ac:picMk id="11" creationId="{560D9BAD-1750-4AFB-B46D-5D8845CAB37C}"/>
          </ac:picMkLst>
        </pc:picChg>
        <pc:picChg chg="add del mod">
          <ac:chgData name="Atik Shahariar" userId="f9702fa9de38ced6" providerId="LiveId" clId="{B416D7F5-B306-4F89-9573-8E96D407FA30}" dt="2022-03-26T19:39:52.896" v="2932"/>
          <ac:picMkLst>
            <pc:docMk/>
            <pc:sldMk cId="4045402709" sldId="306"/>
            <ac:picMk id="17" creationId="{39F9D40E-261E-41D0-86EF-1AFCB5C9A99D}"/>
          </ac:picMkLst>
        </pc:picChg>
        <pc:picChg chg="add del mod">
          <ac:chgData name="Atik Shahariar" userId="f9702fa9de38ced6" providerId="LiveId" clId="{B416D7F5-B306-4F89-9573-8E96D407FA30}" dt="2022-03-26T19:39:52.896" v="2932"/>
          <ac:picMkLst>
            <pc:docMk/>
            <pc:sldMk cId="4045402709" sldId="306"/>
            <ac:picMk id="18" creationId="{89E4ABA5-D34D-4F4A-8D6F-933D14C9BCE9}"/>
          </ac:picMkLst>
        </pc:picChg>
        <pc:cxnChg chg="add del mod">
          <ac:chgData name="Atik Shahariar" userId="f9702fa9de38ced6" providerId="LiveId" clId="{B416D7F5-B306-4F89-9573-8E96D407FA30}" dt="2022-03-26T19:39:52.896" v="2932"/>
          <ac:cxnSpMkLst>
            <pc:docMk/>
            <pc:sldMk cId="4045402709" sldId="306"/>
            <ac:cxnSpMk id="16" creationId="{AA0F7FE0-1F4D-449C-A4FC-8F893150AAF2}"/>
          </ac:cxnSpMkLst>
        </pc:cxnChg>
      </pc:sldChg>
      <pc:sldChg chg="new del">
        <pc:chgData name="Atik Shahariar" userId="f9702fa9de38ced6" providerId="LiveId" clId="{B416D7F5-B306-4F89-9573-8E96D407FA30}" dt="2022-03-26T19:38:20.806" v="2883" actId="680"/>
        <pc:sldMkLst>
          <pc:docMk/>
          <pc:sldMk cId="3292097111" sldId="307"/>
        </pc:sldMkLst>
      </pc:sldChg>
      <pc:sldChg chg="new del">
        <pc:chgData name="Atik Shahariar" userId="f9702fa9de38ced6" providerId="LiveId" clId="{B416D7F5-B306-4F89-9573-8E96D407FA30}" dt="2022-03-26T19:38:19.522" v="2882" actId="680"/>
        <pc:sldMkLst>
          <pc:docMk/>
          <pc:sldMk cId="3123828463" sldId="30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156125254521181"/>
          <c:y val="0.10892595737506733"/>
          <c:w val="0.84920287553126073"/>
          <c:h val="0.76577118541754796"/>
        </c:manualLayout>
      </c:layout>
      <c:barChart>
        <c:barDir val="bar"/>
        <c:grouping val="stacked"/>
        <c:varyColors val="0"/>
        <c:ser>
          <c:idx val="0"/>
          <c:order val="0"/>
          <c:tx>
            <c:strRef>
              <c:f>Sheet1!$B$1</c:f>
              <c:strCache>
                <c:ptCount val="1"/>
                <c:pt idx="0">
                  <c:v>Correction Coverage(%)</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Pt>
            <c:idx val="0"/>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1-7B1C-4667-8E0B-9574D716ED46}"/>
              </c:ext>
            </c:extLst>
          </c:dPt>
          <c:dPt>
            <c:idx val="1"/>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2-7B1C-4667-8E0B-9574D716ED46}"/>
              </c:ext>
            </c:extLst>
          </c:dPt>
          <c:dPt>
            <c:idx val="2"/>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3-7B1C-4667-8E0B-9574D716ED4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Sheet1!$A$2:$A$16</c:f>
              <c:strCache>
                <c:ptCount val="15"/>
                <c:pt idx="0">
                  <c:v>Matrix</c:v>
                </c:pt>
                <c:pt idx="1">
                  <c:v>CLC</c:v>
                </c:pt>
                <c:pt idx="2">
                  <c:v>FUEC-QUAEC</c:v>
                </c:pt>
                <c:pt idx="3">
                  <c:v>FUEC–PAEC </c:v>
                </c:pt>
                <c:pt idx="4">
                  <c:v>FUEC–HXAEC</c:v>
                </c:pt>
                <c:pt idx="5">
                  <c:v>FUEC–HEPAEC</c:v>
                </c:pt>
                <c:pt idx="6">
                  <c:v>FUEC–OCAEC</c:v>
                </c:pt>
                <c:pt idx="7">
                  <c:v>FUEC–ENAEC </c:v>
                </c:pt>
                <c:pt idx="8">
                  <c:v>FUEC–DKAEC</c:v>
                </c:pt>
                <c:pt idx="9">
                  <c:v>FUEC–ENDAEC</c:v>
                </c:pt>
                <c:pt idx="10">
                  <c:v>FUEC–DODAEC </c:v>
                </c:pt>
                <c:pt idx="11">
                  <c:v>FUEC-DTAEC</c:v>
                </c:pt>
                <c:pt idx="12">
                  <c:v>FUEC-TESAEC</c:v>
                </c:pt>
                <c:pt idx="13">
                  <c:v>FUEC-PENAEC</c:v>
                </c:pt>
                <c:pt idx="14">
                  <c:v>FUEC-DEXAEC</c:v>
                </c:pt>
              </c:strCache>
            </c:strRef>
          </c:cat>
          <c:val>
            <c:numRef>
              <c:f>Sheet1!$B$2:$B$16</c:f>
              <c:numCache>
                <c:formatCode>General</c:formatCode>
                <c:ptCount val="15"/>
                <c:pt idx="0">
                  <c:v>6.5</c:v>
                </c:pt>
                <c:pt idx="1">
                  <c:v>12.5</c:v>
                </c:pt>
                <c:pt idx="2">
                  <c:v>25</c:v>
                </c:pt>
                <c:pt idx="3">
                  <c:v>31.25</c:v>
                </c:pt>
                <c:pt idx="4">
                  <c:v>37.5</c:v>
                </c:pt>
                <c:pt idx="5">
                  <c:v>43.75</c:v>
                </c:pt>
                <c:pt idx="6">
                  <c:v>50</c:v>
                </c:pt>
                <c:pt idx="7">
                  <c:v>56.25</c:v>
                </c:pt>
                <c:pt idx="8">
                  <c:v>62.5</c:v>
                </c:pt>
                <c:pt idx="9">
                  <c:v>68.75</c:v>
                </c:pt>
                <c:pt idx="10">
                  <c:v>75</c:v>
                </c:pt>
                <c:pt idx="11">
                  <c:v>81.25</c:v>
                </c:pt>
                <c:pt idx="12">
                  <c:v>87.5</c:v>
                </c:pt>
                <c:pt idx="13">
                  <c:v>93.75</c:v>
                </c:pt>
                <c:pt idx="14">
                  <c:v>100</c:v>
                </c:pt>
              </c:numCache>
            </c:numRef>
          </c:val>
          <c:extLst>
            <c:ext xmlns:c16="http://schemas.microsoft.com/office/drawing/2014/chart" uri="{C3380CC4-5D6E-409C-BE32-E72D297353CC}">
              <c16:uniqueId val="{00000000-7391-4CCA-BF2F-7F2099E6B094}"/>
            </c:ext>
          </c:extLst>
        </c:ser>
        <c:dLbls>
          <c:dLblPos val="ctr"/>
          <c:showLegendKey val="0"/>
          <c:showVal val="1"/>
          <c:showCatName val="0"/>
          <c:showSerName val="0"/>
          <c:showPercent val="0"/>
          <c:showBubbleSize val="0"/>
        </c:dLbls>
        <c:gapWidth val="150"/>
        <c:overlap val="100"/>
        <c:axId val="441823312"/>
        <c:axId val="441822000"/>
      </c:barChart>
      <c:catAx>
        <c:axId val="44182331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1822000"/>
        <c:crosses val="autoZero"/>
        <c:auto val="1"/>
        <c:lblAlgn val="ctr"/>
        <c:lblOffset val="100"/>
        <c:noMultiLvlLbl val="0"/>
      </c:catAx>
      <c:valAx>
        <c:axId val="44182200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182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Bit Overhead(%)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644936023622047"/>
          <c:y val="0.12389803087386059"/>
          <c:w val="0.8042915846456693"/>
          <c:h val="0.78454069327620946"/>
        </c:manualLayout>
      </c:layout>
      <c:barChart>
        <c:barDir val="bar"/>
        <c:grouping val="clustered"/>
        <c:varyColors val="0"/>
        <c:ser>
          <c:idx val="0"/>
          <c:order val="0"/>
          <c:tx>
            <c:strRef>
              <c:f>Sheet1!$B$1</c:f>
              <c:strCache>
                <c:ptCount val="1"/>
                <c:pt idx="0">
                  <c:v>Series 1</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Pt>
            <c:idx val="0"/>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0-EB9D-43C7-9E89-C76E934D849F}"/>
              </c:ext>
            </c:extLst>
          </c:dPt>
          <c:dPt>
            <c:idx val="1"/>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1-EB9D-43C7-9E89-C76E934D849F}"/>
              </c:ext>
            </c:extLst>
          </c:dPt>
          <c:dPt>
            <c:idx val="2"/>
            <c:invertIfNegative val="0"/>
            <c:bubble3D val="0"/>
            <c:spPr>
              <a:solidFill>
                <a:srgbClr val="7030A0"/>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2-EB9D-43C7-9E89-C76E934D849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Sheet1!$A$2:$A$16</c:f>
              <c:strCache>
                <c:ptCount val="15"/>
                <c:pt idx="0">
                  <c:v>Matrix</c:v>
                </c:pt>
                <c:pt idx="1">
                  <c:v>CLC</c:v>
                </c:pt>
                <c:pt idx="2">
                  <c:v>FUEC-QUAEC</c:v>
                </c:pt>
                <c:pt idx="3">
                  <c:v>FUEC–PAEC </c:v>
                </c:pt>
                <c:pt idx="4">
                  <c:v>FUEC–HXAEC </c:v>
                </c:pt>
                <c:pt idx="5">
                  <c:v>FUEC–HEPAEC </c:v>
                </c:pt>
                <c:pt idx="6">
                  <c:v>FUEC–OCAEC </c:v>
                </c:pt>
                <c:pt idx="7">
                  <c:v>FUEC–ENAEC </c:v>
                </c:pt>
                <c:pt idx="8">
                  <c:v>FUEC–DKAEC </c:v>
                </c:pt>
                <c:pt idx="9">
                  <c:v>FUEC–ENDAEC </c:v>
                </c:pt>
                <c:pt idx="10">
                  <c:v>FUEC–DODAEC </c:v>
                </c:pt>
                <c:pt idx="11">
                  <c:v>FUEC-DTAEC</c:v>
                </c:pt>
                <c:pt idx="12">
                  <c:v>FUEC-TESAEC </c:v>
                </c:pt>
                <c:pt idx="13">
                  <c:v>FUEC-PENAE</c:v>
                </c:pt>
                <c:pt idx="14">
                  <c:v>FUEC-DEXAEC</c:v>
                </c:pt>
              </c:strCache>
            </c:strRef>
          </c:cat>
          <c:val>
            <c:numRef>
              <c:f>Sheet1!$B$2:$B$16</c:f>
              <c:numCache>
                <c:formatCode>General</c:formatCode>
                <c:ptCount val="15"/>
                <c:pt idx="0">
                  <c:v>100</c:v>
                </c:pt>
                <c:pt idx="1">
                  <c:v>150</c:v>
                </c:pt>
                <c:pt idx="2">
                  <c:v>56.25</c:v>
                </c:pt>
                <c:pt idx="3">
                  <c:v>62.5</c:v>
                </c:pt>
                <c:pt idx="4">
                  <c:v>68.75</c:v>
                </c:pt>
                <c:pt idx="5">
                  <c:v>75</c:v>
                </c:pt>
                <c:pt idx="6">
                  <c:v>81.75</c:v>
                </c:pt>
                <c:pt idx="7">
                  <c:v>87.5</c:v>
                </c:pt>
                <c:pt idx="8">
                  <c:v>93.75</c:v>
                </c:pt>
                <c:pt idx="9">
                  <c:v>100</c:v>
                </c:pt>
                <c:pt idx="10">
                  <c:v>106.25</c:v>
                </c:pt>
                <c:pt idx="11">
                  <c:v>112.5</c:v>
                </c:pt>
                <c:pt idx="12">
                  <c:v>118.75</c:v>
                </c:pt>
                <c:pt idx="13">
                  <c:v>125</c:v>
                </c:pt>
                <c:pt idx="14">
                  <c:v>131.25</c:v>
                </c:pt>
              </c:numCache>
            </c:numRef>
          </c:val>
          <c:extLst>
            <c:ext xmlns:c16="http://schemas.microsoft.com/office/drawing/2014/chart" uri="{C3380CC4-5D6E-409C-BE32-E72D297353CC}">
              <c16:uniqueId val="{00000000-E824-480A-A04B-D783206932B4}"/>
            </c:ext>
          </c:extLst>
        </c:ser>
        <c:dLbls>
          <c:dLblPos val="inEnd"/>
          <c:showLegendKey val="0"/>
          <c:showVal val="1"/>
          <c:showCatName val="0"/>
          <c:showSerName val="0"/>
          <c:showPercent val="0"/>
          <c:showBubbleSize val="0"/>
        </c:dLbls>
        <c:gapWidth val="115"/>
        <c:overlap val="-20"/>
        <c:axId val="535413376"/>
        <c:axId val="535414360"/>
      </c:barChart>
      <c:catAx>
        <c:axId val="5354133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5414360"/>
        <c:crosses val="autoZero"/>
        <c:auto val="1"/>
        <c:lblAlgn val="ctr"/>
        <c:lblOffset val="100"/>
        <c:noMultiLvlLbl val="0"/>
      </c:catAx>
      <c:valAx>
        <c:axId val="53541436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5413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DDAC1-42C5-4D8A-A17D-54140B09D86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5DD4CBB-D1D3-4C98-AA4C-213160BFF814}">
      <dgm:prSet phldrT="[Text]" custT="1"/>
      <dgm:spPr/>
      <dgm:t>
        <a:bodyPr/>
        <a:lstStyle/>
        <a:p>
          <a:r>
            <a:rPr lang="tr-TR" sz="2400" b="0" dirty="0">
              <a:latin typeface="Times New Roman" panose="02020603050405020304" pitchFamily="18" charset="0"/>
              <a:cs typeface="Times New Roman" panose="02020603050405020304" pitchFamily="18" charset="0"/>
            </a:rPr>
            <a:t>Introduction</a:t>
          </a:r>
          <a:endParaRPr lang="en-US" sz="2400" b="0" cap="none" spc="0" dirty="0">
            <a:ln w="11430"/>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endParaRPr>
        </a:p>
      </dgm:t>
    </dgm:pt>
    <dgm:pt modelId="{98CC87B4-BD42-4891-9705-1EE9C5A03F9B}" type="parTrans" cxnId="{F15D2B0D-4E8A-4EA2-9DDD-9005668E8545}">
      <dgm:prSet/>
      <dgm:spPr/>
      <dgm:t>
        <a:bodyPr/>
        <a:lstStyle/>
        <a:p>
          <a:endParaRPr lang="en-US" sz="2400"/>
        </a:p>
      </dgm:t>
    </dgm:pt>
    <dgm:pt modelId="{EE7F3C0A-2822-4930-A94B-68B0EDB54564}" type="sibTrans" cxnId="{F15D2B0D-4E8A-4EA2-9DDD-9005668E8545}">
      <dgm:prSet/>
      <dgm:spPr/>
      <dgm:t>
        <a:bodyPr/>
        <a:lstStyle/>
        <a:p>
          <a:endParaRPr lang="en-US" sz="2400"/>
        </a:p>
      </dgm:t>
    </dgm:pt>
    <dgm:pt modelId="{D14ABC2B-C3A4-4264-B27F-B6BEEB4836C2}">
      <dgm:prSet custT="1"/>
      <dgm:spPr/>
      <dgm:t>
        <a:bodyPr/>
        <a:lstStyle/>
        <a:p>
          <a:r>
            <a:rPr lang="en-GB" sz="2400" b="0" dirty="0">
              <a:latin typeface="Times New Roman" panose="02020603050405020304" pitchFamily="18" charset="0"/>
              <a:cs typeface="Times New Roman" panose="02020603050405020304" pitchFamily="18" charset="0"/>
            </a:rPr>
            <a:t>Related Work</a:t>
          </a:r>
        </a:p>
      </dgm:t>
    </dgm:pt>
    <dgm:pt modelId="{86F6ADBD-9A3C-47FC-BF8B-EF568F02E81E}" type="parTrans" cxnId="{C8254F41-342B-431F-A760-E5BFE9165402}">
      <dgm:prSet/>
      <dgm:spPr/>
      <dgm:t>
        <a:bodyPr/>
        <a:lstStyle/>
        <a:p>
          <a:endParaRPr lang="en-GB" sz="2400"/>
        </a:p>
      </dgm:t>
    </dgm:pt>
    <dgm:pt modelId="{00D138F7-0C6D-4273-9100-34392B929D68}" type="sibTrans" cxnId="{C8254F41-342B-431F-A760-E5BFE9165402}">
      <dgm:prSet/>
      <dgm:spPr/>
      <dgm:t>
        <a:bodyPr/>
        <a:lstStyle/>
        <a:p>
          <a:endParaRPr lang="en-GB" sz="2400"/>
        </a:p>
      </dgm:t>
    </dgm:pt>
    <dgm:pt modelId="{4B54A59B-C8DC-48BD-89C7-F53E7A0EA850}">
      <dgm:prSet custT="1"/>
      <dgm:spPr/>
      <dgm:t>
        <a:bodyPr/>
        <a:lstStyle/>
        <a:p>
          <a:r>
            <a:rPr lang="en-GB" sz="2400" b="0" dirty="0">
              <a:latin typeface="Times New Roman" panose="02020603050405020304" pitchFamily="18" charset="0"/>
              <a:cs typeface="Times New Roman" panose="02020603050405020304" pitchFamily="18" charset="0"/>
            </a:rPr>
            <a:t>Objectives</a:t>
          </a:r>
        </a:p>
      </dgm:t>
    </dgm:pt>
    <dgm:pt modelId="{8D88B903-16DD-47A3-8025-F8ABA4561D3B}" type="parTrans" cxnId="{3099BC17-937D-4C56-8028-72D72AF0C13B}">
      <dgm:prSet/>
      <dgm:spPr/>
      <dgm:t>
        <a:bodyPr/>
        <a:lstStyle/>
        <a:p>
          <a:endParaRPr lang="en-GB" sz="2400"/>
        </a:p>
      </dgm:t>
    </dgm:pt>
    <dgm:pt modelId="{33E82596-014E-434F-9839-A6FDBD797277}" type="sibTrans" cxnId="{3099BC17-937D-4C56-8028-72D72AF0C13B}">
      <dgm:prSet/>
      <dgm:spPr/>
      <dgm:t>
        <a:bodyPr/>
        <a:lstStyle/>
        <a:p>
          <a:endParaRPr lang="en-GB" sz="2400"/>
        </a:p>
      </dgm:t>
    </dgm:pt>
    <dgm:pt modelId="{97FF7892-23C4-49DD-BE82-8F888591DE60}">
      <dgm:prSet custT="1"/>
      <dgm:spPr/>
      <dgm:t>
        <a:bodyPr/>
        <a:lstStyle/>
        <a:p>
          <a:r>
            <a:rPr lang="en-US" sz="2400" b="0" dirty="0">
              <a:latin typeface="Times New Roman" panose="02020603050405020304" pitchFamily="18" charset="0"/>
              <a:cs typeface="Times New Roman" panose="02020603050405020304" pitchFamily="18" charset="0"/>
            </a:rPr>
            <a:t>Proposed Methodology</a:t>
          </a:r>
          <a:endParaRPr lang="en-GB" sz="2400" b="0" dirty="0">
            <a:latin typeface="Times New Roman" panose="02020603050405020304" pitchFamily="18" charset="0"/>
            <a:cs typeface="Times New Roman" panose="02020603050405020304" pitchFamily="18" charset="0"/>
          </a:endParaRPr>
        </a:p>
      </dgm:t>
    </dgm:pt>
    <dgm:pt modelId="{1A1C120F-BC25-428A-8385-121D0E2607AC}" type="parTrans" cxnId="{A60CD176-17D0-4066-95C1-D04F09E7A5A7}">
      <dgm:prSet/>
      <dgm:spPr/>
      <dgm:t>
        <a:bodyPr/>
        <a:lstStyle/>
        <a:p>
          <a:endParaRPr lang="en-GB" sz="2400"/>
        </a:p>
      </dgm:t>
    </dgm:pt>
    <dgm:pt modelId="{139B536B-2AA2-4755-934A-C8D7994019AC}" type="sibTrans" cxnId="{A60CD176-17D0-4066-95C1-D04F09E7A5A7}">
      <dgm:prSet/>
      <dgm:spPr/>
      <dgm:t>
        <a:bodyPr/>
        <a:lstStyle/>
        <a:p>
          <a:endParaRPr lang="en-GB" sz="2400"/>
        </a:p>
      </dgm:t>
    </dgm:pt>
    <dgm:pt modelId="{1AFDCA5F-0F84-4635-B0A0-E7607EA3F832}">
      <dgm:prSet custT="1"/>
      <dgm:spPr/>
      <dgm:t>
        <a:bodyPr/>
        <a:lstStyle/>
        <a:p>
          <a:r>
            <a:rPr lang="en-US" sz="2400" dirty="0">
              <a:latin typeface="Times New Roman" panose="02020603050405020304" pitchFamily="18" charset="0"/>
              <a:cs typeface="Times New Roman" panose="02020603050405020304" pitchFamily="18" charset="0"/>
            </a:rPr>
            <a:t>E</a:t>
          </a:r>
          <a:r>
            <a:rPr lang="tr-TR" sz="2400" dirty="0">
              <a:latin typeface="Times New Roman" panose="02020603050405020304" pitchFamily="18" charset="0"/>
              <a:cs typeface="Times New Roman" panose="02020603050405020304" pitchFamily="18" charset="0"/>
            </a:rPr>
            <a:t>xperimental </a:t>
          </a:r>
          <a:r>
            <a:rPr lang="en-GB" sz="2400" dirty="0">
              <a:latin typeface="Times New Roman" panose="02020603050405020304" pitchFamily="18" charset="0"/>
              <a:cs typeface="Times New Roman" panose="02020603050405020304" pitchFamily="18" charset="0"/>
            </a:rPr>
            <a:t>R</a:t>
          </a:r>
          <a:r>
            <a:rPr lang="tr-TR" sz="2400" dirty="0">
              <a:latin typeface="Times New Roman" panose="02020603050405020304" pitchFamily="18" charset="0"/>
              <a:cs typeface="Times New Roman" panose="02020603050405020304" pitchFamily="18" charset="0"/>
            </a:rPr>
            <a:t>esult</a:t>
          </a:r>
          <a:r>
            <a:rPr lang="en-GB" sz="2400" dirty="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dgm:t>
    </dgm:pt>
    <dgm:pt modelId="{835C97DD-1168-4796-BF87-870EFCFF31EE}" type="parTrans" cxnId="{9CB01290-74CC-4E6E-808D-DCC1DCF697EF}">
      <dgm:prSet/>
      <dgm:spPr/>
      <dgm:t>
        <a:bodyPr/>
        <a:lstStyle/>
        <a:p>
          <a:endParaRPr lang="en-GB" sz="2400"/>
        </a:p>
      </dgm:t>
    </dgm:pt>
    <dgm:pt modelId="{F73BEF0C-D110-4068-932D-D3DEB1B21029}" type="sibTrans" cxnId="{9CB01290-74CC-4E6E-808D-DCC1DCF697EF}">
      <dgm:prSet/>
      <dgm:spPr/>
      <dgm:t>
        <a:bodyPr/>
        <a:lstStyle/>
        <a:p>
          <a:endParaRPr lang="en-GB" sz="2400"/>
        </a:p>
      </dgm:t>
    </dgm:pt>
    <dgm:pt modelId="{BEB6CA27-D9BA-47EC-B839-69E6C7983580}">
      <dgm:prSet custT="1"/>
      <dgm:spPr/>
      <dgm:t>
        <a:bodyPr/>
        <a:lstStyle/>
        <a:p>
          <a:r>
            <a:rPr lang="tr-TR" sz="2400" dirty="0">
              <a:latin typeface="Times New Roman" panose="02020603050405020304" pitchFamily="18" charset="0"/>
              <a:cs typeface="Times New Roman" panose="02020603050405020304" pitchFamily="18" charset="0"/>
            </a:rPr>
            <a:t>Conclusion</a:t>
          </a:r>
          <a:r>
            <a:rPr lang="en-US" sz="2400" dirty="0">
              <a:latin typeface="Times New Roman" panose="02020603050405020304" pitchFamily="18" charset="0"/>
              <a:cs typeface="Times New Roman" panose="02020603050405020304" pitchFamily="18" charset="0"/>
            </a:rPr>
            <a:t>s</a:t>
          </a:r>
        </a:p>
      </dgm:t>
    </dgm:pt>
    <dgm:pt modelId="{089E2373-8466-4022-9DB1-CC0BB2E63916}" type="parTrans" cxnId="{E2D2C243-B412-4A31-9D2E-B8FEC7496B65}">
      <dgm:prSet/>
      <dgm:spPr/>
      <dgm:t>
        <a:bodyPr/>
        <a:lstStyle/>
        <a:p>
          <a:endParaRPr lang="en-GB" sz="2400"/>
        </a:p>
      </dgm:t>
    </dgm:pt>
    <dgm:pt modelId="{63CE01E4-3985-4ABF-982F-547E0395135A}" type="sibTrans" cxnId="{E2D2C243-B412-4A31-9D2E-B8FEC7496B65}">
      <dgm:prSet/>
      <dgm:spPr/>
      <dgm:t>
        <a:bodyPr/>
        <a:lstStyle/>
        <a:p>
          <a:endParaRPr lang="en-GB" sz="2400"/>
        </a:p>
      </dgm:t>
    </dgm:pt>
    <dgm:pt modelId="{3C40EE27-81B2-480F-B374-EA467B83C7A0}" type="pres">
      <dgm:prSet presAssocID="{E42DDAC1-42C5-4D8A-A17D-54140B09D861}" presName="linear" presStyleCnt="0">
        <dgm:presLayoutVars>
          <dgm:dir/>
          <dgm:animLvl val="lvl"/>
          <dgm:resizeHandles val="exact"/>
        </dgm:presLayoutVars>
      </dgm:prSet>
      <dgm:spPr/>
    </dgm:pt>
    <dgm:pt modelId="{8E70F80F-4AF4-4A71-AB0A-C95F9FA58FF4}" type="pres">
      <dgm:prSet presAssocID="{C5DD4CBB-D1D3-4C98-AA4C-213160BFF814}" presName="parentLin" presStyleCnt="0"/>
      <dgm:spPr/>
    </dgm:pt>
    <dgm:pt modelId="{FD694A24-FD92-42C6-8A1B-FA4B3D16563A}" type="pres">
      <dgm:prSet presAssocID="{C5DD4CBB-D1D3-4C98-AA4C-213160BFF814}" presName="parentLeftMargin" presStyleLbl="node1" presStyleIdx="0" presStyleCnt="6"/>
      <dgm:spPr/>
    </dgm:pt>
    <dgm:pt modelId="{1D5E954F-E537-460C-8A58-DF466EDFABC9}" type="pres">
      <dgm:prSet presAssocID="{C5DD4CBB-D1D3-4C98-AA4C-213160BFF814}" presName="parentText" presStyleLbl="node1" presStyleIdx="0" presStyleCnt="6">
        <dgm:presLayoutVars>
          <dgm:chMax val="0"/>
          <dgm:bulletEnabled val="1"/>
        </dgm:presLayoutVars>
      </dgm:prSet>
      <dgm:spPr/>
    </dgm:pt>
    <dgm:pt modelId="{10DCCA8F-5A2B-44EB-B613-F70A30CD53B7}" type="pres">
      <dgm:prSet presAssocID="{C5DD4CBB-D1D3-4C98-AA4C-213160BFF814}" presName="negativeSpace" presStyleCnt="0"/>
      <dgm:spPr/>
    </dgm:pt>
    <dgm:pt modelId="{98D52B2B-E957-49A7-9CCA-9D9977AA10ED}" type="pres">
      <dgm:prSet presAssocID="{C5DD4CBB-D1D3-4C98-AA4C-213160BFF814}" presName="childText" presStyleLbl="conFgAcc1" presStyleIdx="0" presStyleCnt="6">
        <dgm:presLayoutVars>
          <dgm:bulletEnabled val="1"/>
        </dgm:presLayoutVars>
      </dgm:prSet>
      <dgm:spPr/>
    </dgm:pt>
    <dgm:pt modelId="{41C3D16A-3AE8-424D-A00F-ADB241179EFB}" type="pres">
      <dgm:prSet presAssocID="{EE7F3C0A-2822-4930-A94B-68B0EDB54564}" presName="spaceBetweenRectangles" presStyleCnt="0"/>
      <dgm:spPr/>
    </dgm:pt>
    <dgm:pt modelId="{C2459B59-C7E4-415E-B81A-027D52F94E4F}" type="pres">
      <dgm:prSet presAssocID="{D14ABC2B-C3A4-4264-B27F-B6BEEB4836C2}" presName="parentLin" presStyleCnt="0"/>
      <dgm:spPr/>
    </dgm:pt>
    <dgm:pt modelId="{1F4FA212-C3D3-4327-8395-2DB082A3F330}" type="pres">
      <dgm:prSet presAssocID="{D14ABC2B-C3A4-4264-B27F-B6BEEB4836C2}" presName="parentLeftMargin" presStyleLbl="node1" presStyleIdx="0" presStyleCnt="6"/>
      <dgm:spPr/>
    </dgm:pt>
    <dgm:pt modelId="{D4FEA764-7BD1-4CE0-B6A4-4159A279F136}" type="pres">
      <dgm:prSet presAssocID="{D14ABC2B-C3A4-4264-B27F-B6BEEB4836C2}" presName="parentText" presStyleLbl="node1" presStyleIdx="1" presStyleCnt="6">
        <dgm:presLayoutVars>
          <dgm:chMax val="0"/>
          <dgm:bulletEnabled val="1"/>
        </dgm:presLayoutVars>
      </dgm:prSet>
      <dgm:spPr/>
    </dgm:pt>
    <dgm:pt modelId="{F7155937-94C3-47D4-BC7D-7C95467CEC8F}" type="pres">
      <dgm:prSet presAssocID="{D14ABC2B-C3A4-4264-B27F-B6BEEB4836C2}" presName="negativeSpace" presStyleCnt="0"/>
      <dgm:spPr/>
    </dgm:pt>
    <dgm:pt modelId="{4EBC5125-B765-4C94-98A3-263D889293E7}" type="pres">
      <dgm:prSet presAssocID="{D14ABC2B-C3A4-4264-B27F-B6BEEB4836C2}" presName="childText" presStyleLbl="conFgAcc1" presStyleIdx="1" presStyleCnt="6">
        <dgm:presLayoutVars>
          <dgm:bulletEnabled val="1"/>
        </dgm:presLayoutVars>
      </dgm:prSet>
      <dgm:spPr/>
    </dgm:pt>
    <dgm:pt modelId="{A1CBF1B6-7DC9-469B-BC8A-BEEDBC7C13B3}" type="pres">
      <dgm:prSet presAssocID="{00D138F7-0C6D-4273-9100-34392B929D68}" presName="spaceBetweenRectangles" presStyleCnt="0"/>
      <dgm:spPr/>
    </dgm:pt>
    <dgm:pt modelId="{0D10866A-94A1-44CA-B66A-DD898D5D08E9}" type="pres">
      <dgm:prSet presAssocID="{4B54A59B-C8DC-48BD-89C7-F53E7A0EA850}" presName="parentLin" presStyleCnt="0"/>
      <dgm:spPr/>
    </dgm:pt>
    <dgm:pt modelId="{A0C39C8D-323C-441D-B852-BC5B1908E424}" type="pres">
      <dgm:prSet presAssocID="{4B54A59B-C8DC-48BD-89C7-F53E7A0EA850}" presName="parentLeftMargin" presStyleLbl="node1" presStyleIdx="1" presStyleCnt="6"/>
      <dgm:spPr/>
    </dgm:pt>
    <dgm:pt modelId="{C37280BC-4AC2-4A47-9306-5598B206AD49}" type="pres">
      <dgm:prSet presAssocID="{4B54A59B-C8DC-48BD-89C7-F53E7A0EA850}" presName="parentText" presStyleLbl="node1" presStyleIdx="2" presStyleCnt="6" custLinFactNeighborY="1055">
        <dgm:presLayoutVars>
          <dgm:chMax val="0"/>
          <dgm:bulletEnabled val="1"/>
        </dgm:presLayoutVars>
      </dgm:prSet>
      <dgm:spPr/>
    </dgm:pt>
    <dgm:pt modelId="{22B11DB7-1D6B-4322-A205-361A6856119D}" type="pres">
      <dgm:prSet presAssocID="{4B54A59B-C8DC-48BD-89C7-F53E7A0EA850}" presName="negativeSpace" presStyleCnt="0"/>
      <dgm:spPr/>
    </dgm:pt>
    <dgm:pt modelId="{AB90B443-2BA6-47FB-A7A4-8A8DF86BFA1E}" type="pres">
      <dgm:prSet presAssocID="{4B54A59B-C8DC-48BD-89C7-F53E7A0EA850}" presName="childText" presStyleLbl="conFgAcc1" presStyleIdx="2" presStyleCnt="6">
        <dgm:presLayoutVars>
          <dgm:bulletEnabled val="1"/>
        </dgm:presLayoutVars>
      </dgm:prSet>
      <dgm:spPr/>
    </dgm:pt>
    <dgm:pt modelId="{069C02C4-9176-44E6-B103-AEC7988B1C8A}" type="pres">
      <dgm:prSet presAssocID="{33E82596-014E-434F-9839-A6FDBD797277}" presName="spaceBetweenRectangles" presStyleCnt="0"/>
      <dgm:spPr/>
    </dgm:pt>
    <dgm:pt modelId="{DD86750E-EF4F-4AD2-B30E-7B9BE6784B0D}" type="pres">
      <dgm:prSet presAssocID="{97FF7892-23C4-49DD-BE82-8F888591DE60}" presName="parentLin" presStyleCnt="0"/>
      <dgm:spPr/>
    </dgm:pt>
    <dgm:pt modelId="{F2D997B8-0ABB-4415-806A-7B8C4C941A5A}" type="pres">
      <dgm:prSet presAssocID="{97FF7892-23C4-49DD-BE82-8F888591DE60}" presName="parentLeftMargin" presStyleLbl="node1" presStyleIdx="2" presStyleCnt="6"/>
      <dgm:spPr/>
    </dgm:pt>
    <dgm:pt modelId="{C4F8749C-B7D4-4DFB-BCCB-9B647578A6F0}" type="pres">
      <dgm:prSet presAssocID="{97FF7892-23C4-49DD-BE82-8F888591DE60}" presName="parentText" presStyleLbl="node1" presStyleIdx="3" presStyleCnt="6">
        <dgm:presLayoutVars>
          <dgm:chMax val="0"/>
          <dgm:bulletEnabled val="1"/>
        </dgm:presLayoutVars>
      </dgm:prSet>
      <dgm:spPr/>
    </dgm:pt>
    <dgm:pt modelId="{4DCB80AE-4AD6-4E40-8D8B-FC47BEDC2CD8}" type="pres">
      <dgm:prSet presAssocID="{97FF7892-23C4-49DD-BE82-8F888591DE60}" presName="negativeSpace" presStyleCnt="0"/>
      <dgm:spPr/>
    </dgm:pt>
    <dgm:pt modelId="{6DED0941-11E8-4EC7-B41F-4D7C8FA31F1A}" type="pres">
      <dgm:prSet presAssocID="{97FF7892-23C4-49DD-BE82-8F888591DE60}" presName="childText" presStyleLbl="conFgAcc1" presStyleIdx="3" presStyleCnt="6">
        <dgm:presLayoutVars>
          <dgm:bulletEnabled val="1"/>
        </dgm:presLayoutVars>
      </dgm:prSet>
      <dgm:spPr/>
    </dgm:pt>
    <dgm:pt modelId="{0E474716-7D8D-4D16-9B6B-74CCF5AE49C5}" type="pres">
      <dgm:prSet presAssocID="{139B536B-2AA2-4755-934A-C8D7994019AC}" presName="spaceBetweenRectangles" presStyleCnt="0"/>
      <dgm:spPr/>
    </dgm:pt>
    <dgm:pt modelId="{6FF09493-CE16-4F7D-8532-7A4EA457D624}" type="pres">
      <dgm:prSet presAssocID="{1AFDCA5F-0F84-4635-B0A0-E7607EA3F832}" presName="parentLin" presStyleCnt="0"/>
      <dgm:spPr/>
    </dgm:pt>
    <dgm:pt modelId="{C007E2EE-6003-4480-81B6-9E9AF4E96E6D}" type="pres">
      <dgm:prSet presAssocID="{1AFDCA5F-0F84-4635-B0A0-E7607EA3F832}" presName="parentLeftMargin" presStyleLbl="node1" presStyleIdx="3" presStyleCnt="6"/>
      <dgm:spPr/>
    </dgm:pt>
    <dgm:pt modelId="{D33E3D5F-BF08-4DB9-A909-D6F40E1BD319}" type="pres">
      <dgm:prSet presAssocID="{1AFDCA5F-0F84-4635-B0A0-E7607EA3F832}" presName="parentText" presStyleLbl="node1" presStyleIdx="4" presStyleCnt="6">
        <dgm:presLayoutVars>
          <dgm:chMax val="0"/>
          <dgm:bulletEnabled val="1"/>
        </dgm:presLayoutVars>
      </dgm:prSet>
      <dgm:spPr/>
    </dgm:pt>
    <dgm:pt modelId="{3FC0FCBC-B245-4D7F-9FFF-1240CBF46BD3}" type="pres">
      <dgm:prSet presAssocID="{1AFDCA5F-0F84-4635-B0A0-E7607EA3F832}" presName="negativeSpace" presStyleCnt="0"/>
      <dgm:spPr/>
    </dgm:pt>
    <dgm:pt modelId="{C0FAA0A7-141B-48D8-BD30-4531B48663EC}" type="pres">
      <dgm:prSet presAssocID="{1AFDCA5F-0F84-4635-B0A0-E7607EA3F832}" presName="childText" presStyleLbl="conFgAcc1" presStyleIdx="4" presStyleCnt="6">
        <dgm:presLayoutVars>
          <dgm:bulletEnabled val="1"/>
        </dgm:presLayoutVars>
      </dgm:prSet>
      <dgm:spPr/>
    </dgm:pt>
    <dgm:pt modelId="{48A4D05A-06F5-4CF9-BF84-4895C6660FDF}" type="pres">
      <dgm:prSet presAssocID="{F73BEF0C-D110-4068-932D-D3DEB1B21029}" presName="spaceBetweenRectangles" presStyleCnt="0"/>
      <dgm:spPr/>
    </dgm:pt>
    <dgm:pt modelId="{558A1E9C-6F7B-4DC2-BAAE-5BD3BF7134E4}" type="pres">
      <dgm:prSet presAssocID="{BEB6CA27-D9BA-47EC-B839-69E6C7983580}" presName="parentLin" presStyleCnt="0"/>
      <dgm:spPr/>
    </dgm:pt>
    <dgm:pt modelId="{1115338E-3B4B-4941-96F7-9E1964BAD079}" type="pres">
      <dgm:prSet presAssocID="{BEB6CA27-D9BA-47EC-B839-69E6C7983580}" presName="parentLeftMargin" presStyleLbl="node1" presStyleIdx="4" presStyleCnt="6"/>
      <dgm:spPr/>
    </dgm:pt>
    <dgm:pt modelId="{344C5D65-0724-4DE1-BC0F-DFB6001D82AE}" type="pres">
      <dgm:prSet presAssocID="{BEB6CA27-D9BA-47EC-B839-69E6C7983580}" presName="parentText" presStyleLbl="node1" presStyleIdx="5" presStyleCnt="6">
        <dgm:presLayoutVars>
          <dgm:chMax val="0"/>
          <dgm:bulletEnabled val="1"/>
        </dgm:presLayoutVars>
      </dgm:prSet>
      <dgm:spPr/>
    </dgm:pt>
    <dgm:pt modelId="{FEC267AC-52B8-451A-8425-F4BDD2FAF98A}" type="pres">
      <dgm:prSet presAssocID="{BEB6CA27-D9BA-47EC-B839-69E6C7983580}" presName="negativeSpace" presStyleCnt="0"/>
      <dgm:spPr/>
    </dgm:pt>
    <dgm:pt modelId="{4A8611C1-C985-4221-B80E-AAB67965D42B}" type="pres">
      <dgm:prSet presAssocID="{BEB6CA27-D9BA-47EC-B839-69E6C7983580}" presName="childText" presStyleLbl="conFgAcc1" presStyleIdx="5" presStyleCnt="6">
        <dgm:presLayoutVars>
          <dgm:bulletEnabled val="1"/>
        </dgm:presLayoutVars>
      </dgm:prSet>
      <dgm:spPr/>
    </dgm:pt>
  </dgm:ptLst>
  <dgm:cxnLst>
    <dgm:cxn modelId="{F15D2B0D-4E8A-4EA2-9DDD-9005668E8545}" srcId="{E42DDAC1-42C5-4D8A-A17D-54140B09D861}" destId="{C5DD4CBB-D1D3-4C98-AA4C-213160BFF814}" srcOrd="0" destOrd="0" parTransId="{98CC87B4-BD42-4891-9705-1EE9C5A03F9B}" sibTransId="{EE7F3C0A-2822-4930-A94B-68B0EDB54564}"/>
    <dgm:cxn modelId="{3099BC17-937D-4C56-8028-72D72AF0C13B}" srcId="{E42DDAC1-42C5-4D8A-A17D-54140B09D861}" destId="{4B54A59B-C8DC-48BD-89C7-F53E7A0EA850}" srcOrd="2" destOrd="0" parTransId="{8D88B903-16DD-47A3-8025-F8ABA4561D3B}" sibTransId="{33E82596-014E-434F-9839-A6FDBD797277}"/>
    <dgm:cxn modelId="{941AD21F-59EA-449C-92A5-E59BFC2F68CB}" type="presOf" srcId="{97FF7892-23C4-49DD-BE82-8F888591DE60}" destId="{C4F8749C-B7D4-4DFB-BCCB-9B647578A6F0}" srcOrd="1" destOrd="0" presId="urn:microsoft.com/office/officeart/2005/8/layout/list1"/>
    <dgm:cxn modelId="{6D6FD129-3ABC-486E-AF83-90D1279B38B1}" type="presOf" srcId="{4B54A59B-C8DC-48BD-89C7-F53E7A0EA850}" destId="{A0C39C8D-323C-441D-B852-BC5B1908E424}" srcOrd="0" destOrd="0" presId="urn:microsoft.com/office/officeart/2005/8/layout/list1"/>
    <dgm:cxn modelId="{380E3B3F-4D63-473D-B49E-D08161C449FE}" type="presOf" srcId="{97FF7892-23C4-49DD-BE82-8F888591DE60}" destId="{F2D997B8-0ABB-4415-806A-7B8C4C941A5A}" srcOrd="0" destOrd="0" presId="urn:microsoft.com/office/officeart/2005/8/layout/list1"/>
    <dgm:cxn modelId="{C8254F41-342B-431F-A760-E5BFE9165402}" srcId="{E42DDAC1-42C5-4D8A-A17D-54140B09D861}" destId="{D14ABC2B-C3A4-4264-B27F-B6BEEB4836C2}" srcOrd="1" destOrd="0" parTransId="{86F6ADBD-9A3C-47FC-BF8B-EF568F02E81E}" sibTransId="{00D138F7-0C6D-4273-9100-34392B929D68}"/>
    <dgm:cxn modelId="{E2D2C243-B412-4A31-9D2E-B8FEC7496B65}" srcId="{E42DDAC1-42C5-4D8A-A17D-54140B09D861}" destId="{BEB6CA27-D9BA-47EC-B839-69E6C7983580}" srcOrd="5" destOrd="0" parTransId="{089E2373-8466-4022-9DB1-CC0BB2E63916}" sibTransId="{63CE01E4-3985-4ABF-982F-547E0395135A}"/>
    <dgm:cxn modelId="{13F31A4F-7E57-47B7-9640-8D93BFE8A70A}" type="presOf" srcId="{1AFDCA5F-0F84-4635-B0A0-E7607EA3F832}" destId="{D33E3D5F-BF08-4DB9-A909-D6F40E1BD319}" srcOrd="1" destOrd="0" presId="urn:microsoft.com/office/officeart/2005/8/layout/list1"/>
    <dgm:cxn modelId="{A60CD176-17D0-4066-95C1-D04F09E7A5A7}" srcId="{E42DDAC1-42C5-4D8A-A17D-54140B09D861}" destId="{97FF7892-23C4-49DD-BE82-8F888591DE60}" srcOrd="3" destOrd="0" parTransId="{1A1C120F-BC25-428A-8385-121D0E2607AC}" sibTransId="{139B536B-2AA2-4755-934A-C8D7994019AC}"/>
    <dgm:cxn modelId="{6CCB7981-4C75-4736-B2E6-EC9FA27FDA1D}" type="presOf" srcId="{4B54A59B-C8DC-48BD-89C7-F53E7A0EA850}" destId="{C37280BC-4AC2-4A47-9306-5598B206AD49}" srcOrd="1" destOrd="0" presId="urn:microsoft.com/office/officeart/2005/8/layout/list1"/>
    <dgm:cxn modelId="{9CB01290-74CC-4E6E-808D-DCC1DCF697EF}" srcId="{E42DDAC1-42C5-4D8A-A17D-54140B09D861}" destId="{1AFDCA5F-0F84-4635-B0A0-E7607EA3F832}" srcOrd="4" destOrd="0" parTransId="{835C97DD-1168-4796-BF87-870EFCFF31EE}" sibTransId="{F73BEF0C-D110-4068-932D-D3DEB1B21029}"/>
    <dgm:cxn modelId="{24340095-DDC8-46DE-977F-315BFFFA14DE}" type="presOf" srcId="{C5DD4CBB-D1D3-4C98-AA4C-213160BFF814}" destId="{1D5E954F-E537-460C-8A58-DF466EDFABC9}" srcOrd="1" destOrd="0" presId="urn:microsoft.com/office/officeart/2005/8/layout/list1"/>
    <dgm:cxn modelId="{1869CA9E-4DBF-4BB3-B402-BDE8D20BC4A3}" type="presOf" srcId="{BEB6CA27-D9BA-47EC-B839-69E6C7983580}" destId="{344C5D65-0724-4DE1-BC0F-DFB6001D82AE}" srcOrd="1" destOrd="0" presId="urn:microsoft.com/office/officeart/2005/8/layout/list1"/>
    <dgm:cxn modelId="{817225B9-83C2-4A2D-A0CF-FACC565754D2}" type="presOf" srcId="{C5DD4CBB-D1D3-4C98-AA4C-213160BFF814}" destId="{FD694A24-FD92-42C6-8A1B-FA4B3D16563A}" srcOrd="0" destOrd="0" presId="urn:microsoft.com/office/officeart/2005/8/layout/list1"/>
    <dgm:cxn modelId="{A067A0CB-B67F-436F-8B80-0F5C56EA4D62}" type="presOf" srcId="{1AFDCA5F-0F84-4635-B0A0-E7607EA3F832}" destId="{C007E2EE-6003-4480-81B6-9E9AF4E96E6D}" srcOrd="0" destOrd="0" presId="urn:microsoft.com/office/officeart/2005/8/layout/list1"/>
    <dgm:cxn modelId="{0106E9D5-3EC7-44ED-A501-E4D871DE2309}" type="presOf" srcId="{BEB6CA27-D9BA-47EC-B839-69E6C7983580}" destId="{1115338E-3B4B-4941-96F7-9E1964BAD079}" srcOrd="0" destOrd="0" presId="urn:microsoft.com/office/officeart/2005/8/layout/list1"/>
    <dgm:cxn modelId="{20A77DDD-9302-42A6-B464-17525452C4E0}" type="presOf" srcId="{E42DDAC1-42C5-4D8A-A17D-54140B09D861}" destId="{3C40EE27-81B2-480F-B374-EA467B83C7A0}" srcOrd="0" destOrd="0" presId="urn:microsoft.com/office/officeart/2005/8/layout/list1"/>
    <dgm:cxn modelId="{4D8EB2DE-F43D-442C-906B-7D9DF882B1CE}" type="presOf" srcId="{D14ABC2B-C3A4-4264-B27F-B6BEEB4836C2}" destId="{1F4FA212-C3D3-4327-8395-2DB082A3F330}" srcOrd="0" destOrd="0" presId="urn:microsoft.com/office/officeart/2005/8/layout/list1"/>
    <dgm:cxn modelId="{A57B25E8-DDE1-41B1-A992-18961E3F184B}" type="presOf" srcId="{D14ABC2B-C3A4-4264-B27F-B6BEEB4836C2}" destId="{D4FEA764-7BD1-4CE0-B6A4-4159A279F136}" srcOrd="1" destOrd="0" presId="urn:microsoft.com/office/officeart/2005/8/layout/list1"/>
    <dgm:cxn modelId="{7FC5B04B-3DEC-4F31-9D7F-A7BCE8C10A69}" type="presParOf" srcId="{3C40EE27-81B2-480F-B374-EA467B83C7A0}" destId="{8E70F80F-4AF4-4A71-AB0A-C95F9FA58FF4}" srcOrd="0" destOrd="0" presId="urn:microsoft.com/office/officeart/2005/8/layout/list1"/>
    <dgm:cxn modelId="{14BE7A7B-6859-48E3-A453-55DA6BA2BA47}" type="presParOf" srcId="{8E70F80F-4AF4-4A71-AB0A-C95F9FA58FF4}" destId="{FD694A24-FD92-42C6-8A1B-FA4B3D16563A}" srcOrd="0" destOrd="0" presId="urn:microsoft.com/office/officeart/2005/8/layout/list1"/>
    <dgm:cxn modelId="{70E99DA3-2474-4DC4-B6BB-25A1F987BFDF}" type="presParOf" srcId="{8E70F80F-4AF4-4A71-AB0A-C95F9FA58FF4}" destId="{1D5E954F-E537-460C-8A58-DF466EDFABC9}" srcOrd="1" destOrd="0" presId="urn:microsoft.com/office/officeart/2005/8/layout/list1"/>
    <dgm:cxn modelId="{E05E111E-99C1-40F6-98BE-4CD85FA592A1}" type="presParOf" srcId="{3C40EE27-81B2-480F-B374-EA467B83C7A0}" destId="{10DCCA8F-5A2B-44EB-B613-F70A30CD53B7}" srcOrd="1" destOrd="0" presId="urn:microsoft.com/office/officeart/2005/8/layout/list1"/>
    <dgm:cxn modelId="{A49292E1-1202-4511-B9F1-2CF108E4FC23}" type="presParOf" srcId="{3C40EE27-81B2-480F-B374-EA467B83C7A0}" destId="{98D52B2B-E957-49A7-9CCA-9D9977AA10ED}" srcOrd="2" destOrd="0" presId="urn:microsoft.com/office/officeart/2005/8/layout/list1"/>
    <dgm:cxn modelId="{6E003A46-B8FC-432B-8D80-05C95B45E394}" type="presParOf" srcId="{3C40EE27-81B2-480F-B374-EA467B83C7A0}" destId="{41C3D16A-3AE8-424D-A00F-ADB241179EFB}" srcOrd="3" destOrd="0" presId="urn:microsoft.com/office/officeart/2005/8/layout/list1"/>
    <dgm:cxn modelId="{A6923E9A-AD43-4276-A94D-C911E81E43F3}" type="presParOf" srcId="{3C40EE27-81B2-480F-B374-EA467B83C7A0}" destId="{C2459B59-C7E4-415E-B81A-027D52F94E4F}" srcOrd="4" destOrd="0" presId="urn:microsoft.com/office/officeart/2005/8/layout/list1"/>
    <dgm:cxn modelId="{8CD5440D-606A-476E-82B4-C7CAF7AEEFA1}" type="presParOf" srcId="{C2459B59-C7E4-415E-B81A-027D52F94E4F}" destId="{1F4FA212-C3D3-4327-8395-2DB082A3F330}" srcOrd="0" destOrd="0" presId="urn:microsoft.com/office/officeart/2005/8/layout/list1"/>
    <dgm:cxn modelId="{2F070027-C44E-4AFA-A026-E1A6311A07E3}" type="presParOf" srcId="{C2459B59-C7E4-415E-B81A-027D52F94E4F}" destId="{D4FEA764-7BD1-4CE0-B6A4-4159A279F136}" srcOrd="1" destOrd="0" presId="urn:microsoft.com/office/officeart/2005/8/layout/list1"/>
    <dgm:cxn modelId="{4F4DCC17-CA40-4B22-BAD9-C3452CF1EB1A}" type="presParOf" srcId="{3C40EE27-81B2-480F-B374-EA467B83C7A0}" destId="{F7155937-94C3-47D4-BC7D-7C95467CEC8F}" srcOrd="5" destOrd="0" presId="urn:microsoft.com/office/officeart/2005/8/layout/list1"/>
    <dgm:cxn modelId="{8B511A68-5F3B-484E-9B7C-888A0C5617BB}" type="presParOf" srcId="{3C40EE27-81B2-480F-B374-EA467B83C7A0}" destId="{4EBC5125-B765-4C94-98A3-263D889293E7}" srcOrd="6" destOrd="0" presId="urn:microsoft.com/office/officeart/2005/8/layout/list1"/>
    <dgm:cxn modelId="{5C61165C-DA4A-4B1D-AAFB-7A08AFC0CDC2}" type="presParOf" srcId="{3C40EE27-81B2-480F-B374-EA467B83C7A0}" destId="{A1CBF1B6-7DC9-469B-BC8A-BEEDBC7C13B3}" srcOrd="7" destOrd="0" presId="urn:microsoft.com/office/officeart/2005/8/layout/list1"/>
    <dgm:cxn modelId="{8FAEC646-D9DD-4CA0-9141-BC3E4977DF9A}" type="presParOf" srcId="{3C40EE27-81B2-480F-B374-EA467B83C7A0}" destId="{0D10866A-94A1-44CA-B66A-DD898D5D08E9}" srcOrd="8" destOrd="0" presId="urn:microsoft.com/office/officeart/2005/8/layout/list1"/>
    <dgm:cxn modelId="{2697B7CE-F6C6-4669-956B-15D6F9C4E8E1}" type="presParOf" srcId="{0D10866A-94A1-44CA-B66A-DD898D5D08E9}" destId="{A0C39C8D-323C-441D-B852-BC5B1908E424}" srcOrd="0" destOrd="0" presId="urn:microsoft.com/office/officeart/2005/8/layout/list1"/>
    <dgm:cxn modelId="{91360FBB-5D9A-4E4E-B86E-83EB0F2856E1}" type="presParOf" srcId="{0D10866A-94A1-44CA-B66A-DD898D5D08E9}" destId="{C37280BC-4AC2-4A47-9306-5598B206AD49}" srcOrd="1" destOrd="0" presId="urn:microsoft.com/office/officeart/2005/8/layout/list1"/>
    <dgm:cxn modelId="{E250FB93-0301-438A-A5FC-3731E22DDB44}" type="presParOf" srcId="{3C40EE27-81B2-480F-B374-EA467B83C7A0}" destId="{22B11DB7-1D6B-4322-A205-361A6856119D}" srcOrd="9" destOrd="0" presId="urn:microsoft.com/office/officeart/2005/8/layout/list1"/>
    <dgm:cxn modelId="{D86C7F69-19C7-465B-9D3E-55DF155FF1EE}" type="presParOf" srcId="{3C40EE27-81B2-480F-B374-EA467B83C7A0}" destId="{AB90B443-2BA6-47FB-A7A4-8A8DF86BFA1E}" srcOrd="10" destOrd="0" presId="urn:microsoft.com/office/officeart/2005/8/layout/list1"/>
    <dgm:cxn modelId="{DB4A0416-5884-4719-B29B-3B664ED84AAD}" type="presParOf" srcId="{3C40EE27-81B2-480F-B374-EA467B83C7A0}" destId="{069C02C4-9176-44E6-B103-AEC7988B1C8A}" srcOrd="11" destOrd="0" presId="urn:microsoft.com/office/officeart/2005/8/layout/list1"/>
    <dgm:cxn modelId="{53FA291C-B02E-4267-ABF3-F44F6208C00D}" type="presParOf" srcId="{3C40EE27-81B2-480F-B374-EA467B83C7A0}" destId="{DD86750E-EF4F-4AD2-B30E-7B9BE6784B0D}" srcOrd="12" destOrd="0" presId="urn:microsoft.com/office/officeart/2005/8/layout/list1"/>
    <dgm:cxn modelId="{ABC2C61B-3C6D-4978-904A-6B95C7512901}" type="presParOf" srcId="{DD86750E-EF4F-4AD2-B30E-7B9BE6784B0D}" destId="{F2D997B8-0ABB-4415-806A-7B8C4C941A5A}" srcOrd="0" destOrd="0" presId="urn:microsoft.com/office/officeart/2005/8/layout/list1"/>
    <dgm:cxn modelId="{C5A02A9E-F4A7-4D4C-8ABA-6A801798C107}" type="presParOf" srcId="{DD86750E-EF4F-4AD2-B30E-7B9BE6784B0D}" destId="{C4F8749C-B7D4-4DFB-BCCB-9B647578A6F0}" srcOrd="1" destOrd="0" presId="urn:microsoft.com/office/officeart/2005/8/layout/list1"/>
    <dgm:cxn modelId="{898F1D1D-60DA-4648-B60F-A4379B0FC384}" type="presParOf" srcId="{3C40EE27-81B2-480F-B374-EA467B83C7A0}" destId="{4DCB80AE-4AD6-4E40-8D8B-FC47BEDC2CD8}" srcOrd="13" destOrd="0" presId="urn:microsoft.com/office/officeart/2005/8/layout/list1"/>
    <dgm:cxn modelId="{E124CFEA-D4FA-47C8-887A-FFE27346AFA5}" type="presParOf" srcId="{3C40EE27-81B2-480F-B374-EA467B83C7A0}" destId="{6DED0941-11E8-4EC7-B41F-4D7C8FA31F1A}" srcOrd="14" destOrd="0" presId="urn:microsoft.com/office/officeart/2005/8/layout/list1"/>
    <dgm:cxn modelId="{86FFCD1A-A42B-460A-81F6-B973652F6FAB}" type="presParOf" srcId="{3C40EE27-81B2-480F-B374-EA467B83C7A0}" destId="{0E474716-7D8D-4D16-9B6B-74CCF5AE49C5}" srcOrd="15" destOrd="0" presId="urn:microsoft.com/office/officeart/2005/8/layout/list1"/>
    <dgm:cxn modelId="{E340E157-D403-4F2A-BC9F-91DEF1F6136A}" type="presParOf" srcId="{3C40EE27-81B2-480F-B374-EA467B83C7A0}" destId="{6FF09493-CE16-4F7D-8532-7A4EA457D624}" srcOrd="16" destOrd="0" presId="urn:microsoft.com/office/officeart/2005/8/layout/list1"/>
    <dgm:cxn modelId="{CD6FD2BC-7DB1-453D-8467-1A4F561D80C2}" type="presParOf" srcId="{6FF09493-CE16-4F7D-8532-7A4EA457D624}" destId="{C007E2EE-6003-4480-81B6-9E9AF4E96E6D}" srcOrd="0" destOrd="0" presId="urn:microsoft.com/office/officeart/2005/8/layout/list1"/>
    <dgm:cxn modelId="{05A5F1A6-BCEC-4879-ADC3-4AE2574378FD}" type="presParOf" srcId="{6FF09493-CE16-4F7D-8532-7A4EA457D624}" destId="{D33E3D5F-BF08-4DB9-A909-D6F40E1BD319}" srcOrd="1" destOrd="0" presId="urn:microsoft.com/office/officeart/2005/8/layout/list1"/>
    <dgm:cxn modelId="{6C3677B8-BD0D-43E4-BF5F-118A08FCE85F}" type="presParOf" srcId="{3C40EE27-81B2-480F-B374-EA467B83C7A0}" destId="{3FC0FCBC-B245-4D7F-9FFF-1240CBF46BD3}" srcOrd="17" destOrd="0" presId="urn:microsoft.com/office/officeart/2005/8/layout/list1"/>
    <dgm:cxn modelId="{92A52EED-3C9F-411F-97DC-1CCD56BB0F7E}" type="presParOf" srcId="{3C40EE27-81B2-480F-B374-EA467B83C7A0}" destId="{C0FAA0A7-141B-48D8-BD30-4531B48663EC}" srcOrd="18" destOrd="0" presId="urn:microsoft.com/office/officeart/2005/8/layout/list1"/>
    <dgm:cxn modelId="{E194B69A-0D49-4465-BB1D-91991BD004EA}" type="presParOf" srcId="{3C40EE27-81B2-480F-B374-EA467B83C7A0}" destId="{48A4D05A-06F5-4CF9-BF84-4895C6660FDF}" srcOrd="19" destOrd="0" presId="urn:microsoft.com/office/officeart/2005/8/layout/list1"/>
    <dgm:cxn modelId="{F3517E14-5BBF-4D16-90B8-AFDAEE4C9CB5}" type="presParOf" srcId="{3C40EE27-81B2-480F-B374-EA467B83C7A0}" destId="{558A1E9C-6F7B-4DC2-BAAE-5BD3BF7134E4}" srcOrd="20" destOrd="0" presId="urn:microsoft.com/office/officeart/2005/8/layout/list1"/>
    <dgm:cxn modelId="{DFDB632C-5CE5-4441-B762-7D0E3C5AFB22}" type="presParOf" srcId="{558A1E9C-6F7B-4DC2-BAAE-5BD3BF7134E4}" destId="{1115338E-3B4B-4941-96F7-9E1964BAD079}" srcOrd="0" destOrd="0" presId="urn:microsoft.com/office/officeart/2005/8/layout/list1"/>
    <dgm:cxn modelId="{5E08F81F-34D6-4C4C-8C6A-70E5B8F1B3E4}" type="presParOf" srcId="{558A1E9C-6F7B-4DC2-BAAE-5BD3BF7134E4}" destId="{344C5D65-0724-4DE1-BC0F-DFB6001D82AE}" srcOrd="1" destOrd="0" presId="urn:microsoft.com/office/officeart/2005/8/layout/list1"/>
    <dgm:cxn modelId="{F6E8CA0C-92A4-4D68-9A62-8C671C8677A4}" type="presParOf" srcId="{3C40EE27-81B2-480F-B374-EA467B83C7A0}" destId="{FEC267AC-52B8-451A-8425-F4BDD2FAF98A}" srcOrd="21" destOrd="0" presId="urn:microsoft.com/office/officeart/2005/8/layout/list1"/>
    <dgm:cxn modelId="{998B1977-6608-4BBF-963E-6E764470CF10}" type="presParOf" srcId="{3C40EE27-81B2-480F-B374-EA467B83C7A0}" destId="{4A8611C1-C985-4221-B80E-AAB67965D42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52B2B-E957-49A7-9CCA-9D9977AA10ED}">
      <dsp:nvSpPr>
        <dsp:cNvPr id="0" name=""/>
        <dsp:cNvSpPr/>
      </dsp:nvSpPr>
      <dsp:spPr>
        <a:xfrm>
          <a:off x="0" y="2350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5E954F-E537-460C-8A58-DF466EDFABC9}">
      <dsp:nvSpPr>
        <dsp:cNvPr id="0" name=""/>
        <dsp:cNvSpPr/>
      </dsp:nvSpPr>
      <dsp:spPr>
        <a:xfrm>
          <a:off x="511168" y="13630"/>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tr-TR" sz="2400" b="0" kern="1200" dirty="0">
              <a:latin typeface="Times New Roman" panose="02020603050405020304" pitchFamily="18" charset="0"/>
              <a:cs typeface="Times New Roman" panose="02020603050405020304" pitchFamily="18" charset="0"/>
            </a:rPr>
            <a:t>Introduction</a:t>
          </a:r>
          <a:endParaRPr lang="en-US" sz="2400" b="0" kern="1200" cap="none" spc="0" dirty="0">
            <a:ln w="11430"/>
            <a:effectLst>
              <a:outerShdw blurRad="80000" dist="40000" dir="5040000" algn="tl">
                <a:srgbClr val="000000">
                  <a:alpha val="30000"/>
                </a:srgbClr>
              </a:outerShdw>
            </a:effectLst>
            <a:latin typeface="Times New Roman" panose="02020603050405020304" pitchFamily="18" charset="0"/>
            <a:cs typeface="Times New Roman" panose="02020603050405020304" pitchFamily="18" charset="0"/>
          </a:endParaRPr>
        </a:p>
      </dsp:txBody>
      <dsp:txXfrm>
        <a:off x="532784" y="35246"/>
        <a:ext cx="7113126" cy="399568"/>
      </dsp:txXfrm>
    </dsp:sp>
    <dsp:sp modelId="{4EBC5125-B765-4C94-98A3-263D889293E7}">
      <dsp:nvSpPr>
        <dsp:cNvPr id="0" name=""/>
        <dsp:cNvSpPr/>
      </dsp:nvSpPr>
      <dsp:spPr>
        <a:xfrm>
          <a:off x="0" y="9154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FEA764-7BD1-4CE0-B6A4-4159A279F136}">
      <dsp:nvSpPr>
        <dsp:cNvPr id="0" name=""/>
        <dsp:cNvSpPr/>
      </dsp:nvSpPr>
      <dsp:spPr>
        <a:xfrm>
          <a:off x="511168" y="694030"/>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panose="02020603050405020304" pitchFamily="18" charset="0"/>
              <a:cs typeface="Times New Roman" panose="02020603050405020304" pitchFamily="18" charset="0"/>
            </a:rPr>
            <a:t>Related Work</a:t>
          </a:r>
        </a:p>
      </dsp:txBody>
      <dsp:txXfrm>
        <a:off x="532784" y="715646"/>
        <a:ext cx="7113126" cy="399568"/>
      </dsp:txXfrm>
    </dsp:sp>
    <dsp:sp modelId="{AB90B443-2BA6-47FB-A7A4-8A8DF86BFA1E}">
      <dsp:nvSpPr>
        <dsp:cNvPr id="0" name=""/>
        <dsp:cNvSpPr/>
      </dsp:nvSpPr>
      <dsp:spPr>
        <a:xfrm>
          <a:off x="0" y="15958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7280BC-4AC2-4A47-9306-5598B206AD49}">
      <dsp:nvSpPr>
        <dsp:cNvPr id="0" name=""/>
        <dsp:cNvSpPr/>
      </dsp:nvSpPr>
      <dsp:spPr>
        <a:xfrm>
          <a:off x="511168" y="1379102"/>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en-GB" sz="2400" b="0" kern="1200" dirty="0">
              <a:latin typeface="Times New Roman" panose="02020603050405020304" pitchFamily="18" charset="0"/>
              <a:cs typeface="Times New Roman" panose="02020603050405020304" pitchFamily="18" charset="0"/>
            </a:rPr>
            <a:t>Objectives</a:t>
          </a:r>
        </a:p>
      </dsp:txBody>
      <dsp:txXfrm>
        <a:off x="532784" y="1400718"/>
        <a:ext cx="7113126" cy="399568"/>
      </dsp:txXfrm>
    </dsp:sp>
    <dsp:sp modelId="{6DED0941-11E8-4EC7-B41F-4D7C8FA31F1A}">
      <dsp:nvSpPr>
        <dsp:cNvPr id="0" name=""/>
        <dsp:cNvSpPr/>
      </dsp:nvSpPr>
      <dsp:spPr>
        <a:xfrm>
          <a:off x="0" y="22762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F8749C-B7D4-4DFB-BCCB-9B647578A6F0}">
      <dsp:nvSpPr>
        <dsp:cNvPr id="0" name=""/>
        <dsp:cNvSpPr/>
      </dsp:nvSpPr>
      <dsp:spPr>
        <a:xfrm>
          <a:off x="511168" y="2054830"/>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Proposed Methodology</a:t>
          </a:r>
          <a:endParaRPr lang="en-GB" sz="2400" b="0" kern="1200" dirty="0">
            <a:latin typeface="Times New Roman" panose="02020603050405020304" pitchFamily="18" charset="0"/>
            <a:cs typeface="Times New Roman" panose="02020603050405020304" pitchFamily="18" charset="0"/>
          </a:endParaRPr>
        </a:p>
      </dsp:txBody>
      <dsp:txXfrm>
        <a:off x="532784" y="2076446"/>
        <a:ext cx="7113126" cy="399568"/>
      </dsp:txXfrm>
    </dsp:sp>
    <dsp:sp modelId="{C0FAA0A7-141B-48D8-BD30-4531B48663EC}">
      <dsp:nvSpPr>
        <dsp:cNvPr id="0" name=""/>
        <dsp:cNvSpPr/>
      </dsp:nvSpPr>
      <dsp:spPr>
        <a:xfrm>
          <a:off x="0" y="29566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3E3D5F-BF08-4DB9-A909-D6F40E1BD319}">
      <dsp:nvSpPr>
        <dsp:cNvPr id="0" name=""/>
        <dsp:cNvSpPr/>
      </dsp:nvSpPr>
      <dsp:spPr>
        <a:xfrm>
          <a:off x="511168" y="2735230"/>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a:t>
          </a:r>
          <a:r>
            <a:rPr lang="tr-TR" sz="2400" kern="1200" dirty="0">
              <a:latin typeface="Times New Roman" panose="02020603050405020304" pitchFamily="18" charset="0"/>
              <a:cs typeface="Times New Roman" panose="02020603050405020304" pitchFamily="18" charset="0"/>
            </a:rPr>
            <a:t>xperimental </a:t>
          </a:r>
          <a:r>
            <a:rPr lang="en-GB" sz="2400" kern="1200" dirty="0">
              <a:latin typeface="Times New Roman" panose="02020603050405020304" pitchFamily="18" charset="0"/>
              <a:cs typeface="Times New Roman" panose="02020603050405020304" pitchFamily="18" charset="0"/>
            </a:rPr>
            <a:t>R</a:t>
          </a:r>
          <a:r>
            <a:rPr lang="tr-TR" sz="2400" kern="1200" dirty="0">
              <a:latin typeface="Times New Roman" panose="02020603050405020304" pitchFamily="18" charset="0"/>
              <a:cs typeface="Times New Roman" panose="02020603050405020304" pitchFamily="18" charset="0"/>
            </a:rPr>
            <a:t>esult</a:t>
          </a:r>
          <a:r>
            <a:rPr lang="en-GB" sz="2400" kern="1200" dirty="0">
              <a:latin typeface="Times New Roman" panose="02020603050405020304" pitchFamily="18" charset="0"/>
              <a:cs typeface="Times New Roman" panose="02020603050405020304" pitchFamily="18" charset="0"/>
            </a:rPr>
            <a:t>s</a:t>
          </a:r>
          <a:endParaRPr lang="en-US" sz="2400" kern="1200" dirty="0">
            <a:latin typeface="Times New Roman" panose="02020603050405020304" pitchFamily="18" charset="0"/>
            <a:cs typeface="Times New Roman" panose="02020603050405020304" pitchFamily="18" charset="0"/>
          </a:endParaRPr>
        </a:p>
      </dsp:txBody>
      <dsp:txXfrm>
        <a:off x="532784" y="2756846"/>
        <a:ext cx="7113126" cy="399568"/>
      </dsp:txXfrm>
    </dsp:sp>
    <dsp:sp modelId="{4A8611C1-C985-4221-B80E-AAB67965D42B}">
      <dsp:nvSpPr>
        <dsp:cNvPr id="0" name=""/>
        <dsp:cNvSpPr/>
      </dsp:nvSpPr>
      <dsp:spPr>
        <a:xfrm>
          <a:off x="0" y="3637030"/>
          <a:ext cx="10223369" cy="378000"/>
        </a:xfrm>
        <a:prstGeom prst="rect">
          <a:avLst/>
        </a:prstGeom>
        <a:solidFill>
          <a:schemeClr val="lt2">
            <a:alpha val="90000"/>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4C5D65-0724-4DE1-BC0F-DFB6001D82AE}">
      <dsp:nvSpPr>
        <dsp:cNvPr id="0" name=""/>
        <dsp:cNvSpPr/>
      </dsp:nvSpPr>
      <dsp:spPr>
        <a:xfrm>
          <a:off x="511168" y="3415630"/>
          <a:ext cx="7156358" cy="442800"/>
        </a:xfrm>
        <a:prstGeom prst="round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493" tIns="0" rIns="270493" bIns="0" numCol="1" spcCol="1270" anchor="ctr" anchorCtr="0">
          <a:noAutofit/>
        </a:bodyPr>
        <a:lstStyle/>
        <a:p>
          <a:pPr marL="0" lvl="0" indent="0" algn="l" defTabSz="1066800">
            <a:lnSpc>
              <a:spcPct val="90000"/>
            </a:lnSpc>
            <a:spcBef>
              <a:spcPct val="0"/>
            </a:spcBef>
            <a:spcAft>
              <a:spcPct val="35000"/>
            </a:spcAft>
            <a:buNone/>
          </a:pPr>
          <a:r>
            <a:rPr lang="tr-TR" sz="2400" kern="1200" dirty="0">
              <a:latin typeface="Times New Roman" panose="02020603050405020304" pitchFamily="18" charset="0"/>
              <a:cs typeface="Times New Roman" panose="02020603050405020304" pitchFamily="18" charset="0"/>
            </a:rPr>
            <a:t>Conclusion</a:t>
          </a:r>
          <a:r>
            <a:rPr lang="en-US" sz="2400" kern="1200" dirty="0">
              <a:latin typeface="Times New Roman" panose="02020603050405020304" pitchFamily="18" charset="0"/>
              <a:cs typeface="Times New Roman" panose="02020603050405020304" pitchFamily="18" charset="0"/>
            </a:rPr>
            <a:t>s</a:t>
          </a:r>
        </a:p>
      </dsp:txBody>
      <dsp:txXfrm>
        <a:off x="532784" y="3437246"/>
        <a:ext cx="7113126"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3/27/2022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3/27/2022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noProof="0"/>
              <a:t>Add a Footer</a:t>
            </a:r>
            <a:endParaRPr lang="en-US" noProof="0"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08183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7474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11"/>
          </p:nvPr>
        </p:nvSpPr>
        <p:spPr>
          <a:xfrm>
            <a:off x="774923" y="5951811"/>
            <a:ext cx="7896279" cy="365125"/>
          </a:xfrm>
        </p:spPr>
        <p:txBody>
          <a:bodyPr/>
          <a:lstStyle/>
          <a:p>
            <a:r>
              <a:rPr lang="en-US" noProof="0"/>
              <a:t>Add a Footer</a:t>
            </a:r>
            <a:endParaRPr lang="en-US" noProof="0"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62848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2397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932677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a:xfrm>
            <a:off x="10558300" y="5956137"/>
            <a:ext cx="1052508" cy="365125"/>
          </a:xfrm>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93640327-000F-4F16-ABA6-A39356D4F7E9}"/>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540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62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9" name="Rectangle: Rounded Corners 8">
            <a:extLst>
              <a:ext uri="{FF2B5EF4-FFF2-40B4-BE49-F238E27FC236}">
                <a16:creationId xmlns:a16="http://schemas.microsoft.com/office/drawing/2014/main" id="{B33D2FD2-E292-48D0-BB56-EBCD52759DC3}"/>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5A076B28-0D42-4C97-9B63-C774DEE1D03C}"/>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934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3" name="Picture 12" descr="Celestia-R1---OverlayContentHD.png">
            <a:extLst>
              <a:ext uri="{FF2B5EF4-FFF2-40B4-BE49-F238E27FC236}">
                <a16:creationId xmlns:a16="http://schemas.microsoft.com/office/drawing/2014/main" id="{32320BB9-866A-45BE-A779-B1670F1D7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4" name="Straight Connector 13">
            <a:extLst>
              <a:ext uri="{FF2B5EF4-FFF2-40B4-BE49-F238E27FC236}">
                <a16:creationId xmlns:a16="http://schemas.microsoft.com/office/drawing/2014/main" id="{7C1F4FC0-8C25-4F35-B080-4062E55A3746}"/>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6787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4885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18372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84B7D2A-0DF8-424B-9572-B79AEBB2D9DC}" type="datetimeFigureOut">
              <a:rPr lang="en-US" noProof="0" smtClean="0"/>
              <a:t>3/27/2022</a:t>
            </a:fld>
            <a:endParaRPr lang="en-US" noProof="0"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38917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3/27/2022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60797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84B7D2A-0DF8-424B-9572-B79AEBB2D9DC}" type="datetimeFigureOut">
              <a:rPr lang="en-US" noProof="0" smtClean="0"/>
              <a:t>3/27/2022</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D99DD2A-B520-4620-9B43-64B657BA2D42}"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145232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69" r:id="rId14"/>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KUET | Khulna University of Engineering &amp; Technology">
            <a:extLst>
              <a:ext uri="{FF2B5EF4-FFF2-40B4-BE49-F238E27FC236}">
                <a16:creationId xmlns:a16="http://schemas.microsoft.com/office/drawing/2014/main" id="{B076092C-D5A0-4681-873B-AEC4921CA3E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966061" y="1396400"/>
            <a:ext cx="1341713" cy="14285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4C823B8-E2A8-4B4E-926D-61BA1131E95E}"/>
              </a:ext>
            </a:extLst>
          </p:cNvPr>
          <p:cNvSpPr txBox="1">
            <a:spLocks/>
          </p:cNvSpPr>
          <p:nvPr/>
        </p:nvSpPr>
        <p:spPr>
          <a:xfrm>
            <a:off x="1523999" y="3137829"/>
            <a:ext cx="9171709" cy="895217"/>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dirty="0">
                <a:solidFill>
                  <a:schemeClr val="bg1"/>
                </a:solidFill>
                <a:latin typeface="Times New Roman" panose="02020603050405020304" pitchFamily="18" charset="0"/>
                <a:cs typeface="Times New Roman" panose="02020603050405020304" pitchFamily="18" charset="0"/>
              </a:rPr>
              <a:t>Enhancement of Flexible Unequal Error Control Method for Increasing the Capability of Soft Error Tolerance</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32E308-B2D2-426A-987C-C27157D2DF89}"/>
              </a:ext>
            </a:extLst>
          </p:cNvPr>
          <p:cNvSpPr txBox="1"/>
          <p:nvPr/>
        </p:nvSpPr>
        <p:spPr>
          <a:xfrm>
            <a:off x="1453199" y="4166834"/>
            <a:ext cx="4642801" cy="1384995"/>
          </a:xfrm>
          <a:prstGeom prst="rect">
            <a:avLst/>
          </a:prstGeom>
          <a:noFill/>
        </p:spPr>
        <p:txBody>
          <a:bodyPr wrap="square" rtlCol="0">
            <a:spAutoFit/>
          </a:bodyPr>
          <a:lstStyle/>
          <a:p>
            <a:r>
              <a:rPr lang="en-US" sz="2200" b="1" dirty="0">
                <a:solidFill>
                  <a:schemeClr val="bg1"/>
                </a:solidFill>
                <a:latin typeface="Times New Roman" panose="02020603050405020304" pitchFamily="18" charset="0"/>
                <a:cs typeface="Times New Roman" panose="02020603050405020304" pitchFamily="18" charset="0"/>
              </a:rPr>
              <a:t>Presented By:</a:t>
            </a:r>
          </a:p>
          <a:p>
            <a:r>
              <a:rPr lang="en-US" sz="2200" dirty="0" err="1">
                <a:solidFill>
                  <a:schemeClr val="bg1"/>
                </a:solidFill>
                <a:latin typeface="Times New Roman" panose="02020603050405020304" pitchFamily="18" charset="0"/>
                <a:cs typeface="Times New Roman" panose="02020603050405020304" pitchFamily="18" charset="0"/>
              </a:rPr>
              <a:t>Mirazul</a:t>
            </a:r>
            <a:r>
              <a:rPr lang="en-US" sz="2200" dirty="0">
                <a:solidFill>
                  <a:schemeClr val="bg1"/>
                </a:solidFill>
                <a:latin typeface="Times New Roman" panose="02020603050405020304" pitchFamily="18" charset="0"/>
                <a:cs typeface="Times New Roman" panose="02020603050405020304" pitchFamily="18" charset="0"/>
              </a:rPr>
              <a:t> Islam </a:t>
            </a:r>
            <a:r>
              <a:rPr lang="en-US" sz="2200" i="0" u="none" strike="noStrike" baseline="0" dirty="0">
                <a:solidFill>
                  <a:schemeClr val="bg1"/>
                </a:solidFill>
                <a:latin typeface="Times New Roman" panose="02020603050405020304" pitchFamily="18" charset="0"/>
                <a:cs typeface="Times New Roman" panose="02020603050405020304" pitchFamily="18" charset="0"/>
              </a:rPr>
              <a:t>(1607062)     </a:t>
            </a:r>
            <a:r>
              <a:rPr lang="en-US" sz="2200" i="0" u="none" strike="noStrike" dirty="0">
                <a:solidFill>
                  <a:schemeClr val="bg1"/>
                </a:solidFill>
                <a:latin typeface="Times New Roman" panose="02020603050405020304" pitchFamily="18" charset="0"/>
                <a:cs typeface="Times New Roman" panose="02020603050405020304" pitchFamily="18" charset="0"/>
              </a:rPr>
              <a:t> </a:t>
            </a:r>
          </a:p>
          <a:p>
            <a:r>
              <a:rPr lang="en-US" sz="2200" dirty="0">
                <a:solidFill>
                  <a:schemeClr val="bg1"/>
                </a:solidFill>
                <a:latin typeface="Times New Roman" panose="02020603050405020304" pitchFamily="18" charset="0"/>
                <a:cs typeface="Times New Roman" panose="02020603050405020304" pitchFamily="18" charset="0"/>
              </a:rPr>
              <a:t>Md. Atik Shahariar</a:t>
            </a:r>
            <a:r>
              <a:rPr lang="en-US" sz="2200" i="0" u="none" strike="noStrike" baseline="0" dirty="0">
                <a:solidFill>
                  <a:schemeClr val="bg1"/>
                </a:solidFill>
                <a:latin typeface="Times New Roman" panose="02020603050405020304" pitchFamily="18" charset="0"/>
                <a:cs typeface="Times New Roman" panose="02020603050405020304" pitchFamily="18" charset="0"/>
              </a:rPr>
              <a:t> (1607065)</a:t>
            </a:r>
            <a:endParaRPr lang="en-US" sz="2200" dirty="0">
              <a:solidFill>
                <a:schemeClr val="bg1"/>
              </a:solidFill>
              <a:latin typeface="Times New Roman" panose="02020603050405020304" pitchFamily="18" charset="0"/>
              <a:cs typeface="Times New Roman" panose="02020603050405020304" pitchFamily="18" charset="0"/>
            </a:endParaRPr>
          </a:p>
          <a:p>
            <a:pPr algn="ctr"/>
            <a:endParaRPr lang="en-US" sz="1800" b="0" i="0" u="none" strike="noStrike" baseline="0" dirty="0">
              <a:solidFill>
                <a:schemeClr val="bg1"/>
              </a:solidFill>
              <a:latin typeface="Times New Roman" panose="02020603050405020304" pitchFamily="18" charset="0"/>
            </a:endParaRPr>
          </a:p>
        </p:txBody>
      </p:sp>
      <p:sp>
        <p:nvSpPr>
          <p:cNvPr id="11" name="TextBox 10">
            <a:extLst>
              <a:ext uri="{FF2B5EF4-FFF2-40B4-BE49-F238E27FC236}">
                <a16:creationId xmlns:a16="http://schemas.microsoft.com/office/drawing/2014/main" id="{4E721045-EF5E-46B2-9765-6C4326712E06}"/>
              </a:ext>
            </a:extLst>
          </p:cNvPr>
          <p:cNvSpPr txBox="1"/>
          <p:nvPr/>
        </p:nvSpPr>
        <p:spPr>
          <a:xfrm>
            <a:off x="7068227" y="4166834"/>
            <a:ext cx="6251413" cy="764398"/>
          </a:xfrm>
          <a:prstGeom prst="rect">
            <a:avLst/>
          </a:prstGeom>
          <a:noFill/>
        </p:spPr>
        <p:txBody>
          <a:bodyPr wrap="square" rtlCol="0">
            <a:spAutoFit/>
          </a:bodyPr>
          <a:lstStyle/>
          <a:p>
            <a:r>
              <a:rPr lang="en-US" sz="2200" b="1" u="none" strike="noStrike" baseline="0" dirty="0">
                <a:solidFill>
                  <a:schemeClr val="bg1"/>
                </a:solidFill>
                <a:latin typeface="Times New Roman" panose="02020603050405020304" pitchFamily="18" charset="0"/>
              </a:rPr>
              <a:t>Supervised By: </a:t>
            </a:r>
          </a:p>
          <a:p>
            <a:r>
              <a:rPr lang="en-US" sz="2200" i="0" u="none" strike="noStrike" baseline="0" dirty="0">
                <a:solidFill>
                  <a:schemeClr val="bg1"/>
                </a:solidFill>
                <a:latin typeface="Times New Roman" panose="02020603050405020304" pitchFamily="18" charset="0"/>
                <a:cs typeface="Times New Roman" panose="02020603050405020304" pitchFamily="18" charset="0"/>
              </a:rPr>
              <a:t>Prof</a:t>
            </a:r>
            <a:r>
              <a:rPr lang="en-US" sz="2200" dirty="0">
                <a:solidFill>
                  <a:schemeClr val="bg1"/>
                </a:solidFill>
                <a:latin typeface="Times New Roman" panose="02020603050405020304" pitchFamily="18" charset="0"/>
                <a:cs typeface="Times New Roman" panose="02020603050405020304" pitchFamily="18" charset="0"/>
              </a:rPr>
              <a:t>. Dr. </a:t>
            </a:r>
            <a:r>
              <a:rPr lang="en-US" sz="2200" dirty="0" err="1">
                <a:solidFill>
                  <a:schemeClr val="bg1"/>
                </a:solidFill>
                <a:latin typeface="Times New Roman" panose="02020603050405020304" pitchFamily="18" charset="0"/>
                <a:cs typeface="Times New Roman" panose="02020603050405020304" pitchFamily="18" charset="0"/>
              </a:rPr>
              <a:t>Kazi</a:t>
            </a:r>
            <a:r>
              <a:rPr lang="en-US" sz="2200" dirty="0">
                <a:solidFill>
                  <a:schemeClr val="bg1"/>
                </a:solidFill>
                <a:latin typeface="Times New Roman" panose="02020603050405020304" pitchFamily="18" charset="0"/>
                <a:cs typeface="Times New Roman" panose="02020603050405020304" pitchFamily="18" charset="0"/>
              </a:rPr>
              <a:t> Md. </a:t>
            </a:r>
            <a:r>
              <a:rPr lang="en-US" sz="2200" dirty="0" err="1">
                <a:solidFill>
                  <a:schemeClr val="bg1"/>
                </a:solidFill>
                <a:latin typeface="Times New Roman" panose="02020603050405020304" pitchFamily="18" charset="0"/>
                <a:cs typeface="Times New Roman" panose="02020603050405020304" pitchFamily="18" charset="0"/>
              </a:rPr>
              <a:t>Rokibul</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Alam</a:t>
            </a:r>
            <a:r>
              <a:rPr lang="en-US" sz="2200" i="0" u="none" strike="noStrike" baseline="0" dirty="0">
                <a:solidFill>
                  <a:schemeClr val="bg1"/>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07200F2B-821F-494A-A891-C2D0154F92C0}"/>
              </a:ext>
            </a:extLst>
          </p:cNvPr>
          <p:cNvSpPr txBox="1"/>
          <p:nvPr/>
        </p:nvSpPr>
        <p:spPr>
          <a:xfrm>
            <a:off x="775855" y="5541818"/>
            <a:ext cx="10669848" cy="786164"/>
          </a:xfrm>
          <a:prstGeom prst="rect">
            <a:avLst/>
          </a:prstGeom>
          <a:noFill/>
        </p:spPr>
        <p:txBody>
          <a:bodyPr wrap="square" rtlCol="0">
            <a:spAutoFit/>
          </a:bodyPr>
          <a:lstStyle/>
          <a:p>
            <a:pPr algn="ctr"/>
            <a:r>
              <a:rPr lang="en-US" sz="2200" b="1" i="0" u="none" strike="noStrike" baseline="0" dirty="0">
                <a:solidFill>
                  <a:schemeClr val="bg1"/>
                </a:solidFill>
                <a:latin typeface="Times New Roman" panose="02020603050405020304" pitchFamily="18" charset="0"/>
              </a:rPr>
              <a:t>Department of Computer Science and Engineering </a:t>
            </a:r>
          </a:p>
          <a:p>
            <a:pPr algn="ctr"/>
            <a:r>
              <a:rPr lang="en-US" sz="2200" b="1" i="0" u="none" strike="noStrike" baseline="0" dirty="0">
                <a:solidFill>
                  <a:schemeClr val="bg1"/>
                </a:solidFill>
                <a:latin typeface="Times New Roman" panose="02020603050405020304" pitchFamily="18" charset="0"/>
              </a:rPr>
              <a:t>Khulna University of Engineering &amp; Technology (KUET)</a:t>
            </a:r>
            <a:endParaRPr lang="en-US" sz="2200" b="1" dirty="0">
              <a:solidFill>
                <a:schemeClr val="bg1"/>
              </a:solidFill>
            </a:endParaRPr>
          </a:p>
        </p:txBody>
      </p:sp>
      <p:sp>
        <p:nvSpPr>
          <p:cNvPr id="10" name="TextBox 9">
            <a:extLst>
              <a:ext uri="{FF2B5EF4-FFF2-40B4-BE49-F238E27FC236}">
                <a16:creationId xmlns:a16="http://schemas.microsoft.com/office/drawing/2014/main" id="{DDF1D199-72B5-41E2-8EAF-08810BA4D0AF}"/>
              </a:ext>
            </a:extLst>
          </p:cNvPr>
          <p:cNvSpPr txBox="1"/>
          <p:nvPr/>
        </p:nvSpPr>
        <p:spPr>
          <a:xfrm>
            <a:off x="1673352" y="481059"/>
            <a:ext cx="9789257" cy="707886"/>
          </a:xfrm>
          <a:prstGeom prst="rect">
            <a:avLst/>
          </a:prstGeom>
          <a:noFill/>
        </p:spPr>
        <p:txBody>
          <a:bodyPr wrap="square" rtlCol="0">
            <a:spAutoFit/>
          </a:bodyPr>
          <a:lstStyle/>
          <a:p>
            <a:r>
              <a:rPr lang="en-US" sz="4000" b="1" i="0" u="none" strike="noStrike" baseline="0" dirty="0">
                <a:solidFill>
                  <a:schemeClr val="accent1"/>
                </a:solidFill>
                <a:latin typeface="Times New Roman" panose="02020603050405020304" pitchFamily="18" charset="0"/>
              </a:rPr>
              <a:t>                 Thesis Defense</a:t>
            </a:r>
          </a:p>
        </p:txBody>
      </p:sp>
      <p:sp>
        <p:nvSpPr>
          <p:cNvPr id="14" name="Text Placeholder 2">
            <a:extLst>
              <a:ext uri="{FF2B5EF4-FFF2-40B4-BE49-F238E27FC236}">
                <a16:creationId xmlns:a16="http://schemas.microsoft.com/office/drawing/2014/main" id="{C324DCF2-9447-466D-A464-FE3D10E8D702}"/>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7F9F-8B78-4A58-8BD8-67F7617BCFE5}"/>
              </a:ext>
            </a:extLst>
          </p:cNvPr>
          <p:cNvSpPr txBox="1">
            <a:spLocks/>
          </p:cNvSpPr>
          <p:nvPr/>
        </p:nvSpPr>
        <p:spPr>
          <a:xfrm>
            <a:off x="1143000" y="481059"/>
            <a:ext cx="10850217" cy="684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Injection  </a:t>
            </a:r>
          </a:p>
        </p:txBody>
      </p:sp>
      <p:sp>
        <p:nvSpPr>
          <p:cNvPr id="7" name="TextBox 6">
            <a:extLst>
              <a:ext uri="{FF2B5EF4-FFF2-40B4-BE49-F238E27FC236}">
                <a16:creationId xmlns:a16="http://schemas.microsoft.com/office/drawing/2014/main" id="{765206B9-4628-43F6-9D5D-672ED610F212}"/>
              </a:ext>
            </a:extLst>
          </p:cNvPr>
          <p:cNvSpPr txBox="1"/>
          <p:nvPr/>
        </p:nvSpPr>
        <p:spPr>
          <a:xfrm>
            <a:off x="1497495" y="1417982"/>
            <a:ext cx="8507895" cy="1200329"/>
          </a:xfrm>
          <a:prstGeom prst="rect">
            <a:avLst/>
          </a:prstGeom>
          <a:noFill/>
        </p:spPr>
        <p:txBody>
          <a:bodyPr wrap="square">
            <a:spAutoFit/>
          </a:bodyPr>
          <a:lstStyle/>
          <a:p>
            <a:r>
              <a:rPr lang="en-US" sz="2400" dirty="0">
                <a:solidFill>
                  <a:schemeClr val="accent1"/>
                </a:solidFill>
                <a:latin typeface="Times New Roman" panose="02020603050405020304" pitchFamily="18" charset="0"/>
                <a:cs typeface="Times New Roman" panose="02020603050405020304" pitchFamily="18" charset="0"/>
              </a:rPr>
              <a:t>For example,</a:t>
            </a:r>
          </a:p>
          <a:p>
            <a:r>
              <a:rPr lang="en-US" sz="2400" dirty="0">
                <a:solidFill>
                  <a:schemeClr val="accent1"/>
                </a:solidFill>
                <a:latin typeface="Times New Roman" panose="02020603050405020304" pitchFamily="18" charset="0"/>
                <a:cs typeface="Times New Roman" panose="02020603050405020304" pitchFamily="18" charset="0"/>
              </a:rPr>
              <a:t>Actual data: 0000000000000000 </a:t>
            </a:r>
          </a:p>
          <a:p>
            <a:r>
              <a:rPr lang="en-US" sz="2400" dirty="0">
                <a:solidFill>
                  <a:schemeClr val="accent1"/>
                </a:solidFill>
                <a:latin typeface="Times New Roman" panose="02020603050405020304" pitchFamily="18" charset="0"/>
                <a:cs typeface="Times New Roman" panose="02020603050405020304" pitchFamily="18" charset="0"/>
              </a:rPr>
              <a:t>All possible combinations after 10-bit adjacent error injection:</a:t>
            </a:r>
          </a:p>
        </p:txBody>
      </p:sp>
      <p:sp>
        <p:nvSpPr>
          <p:cNvPr id="8" name="Text Placeholder 2">
            <a:extLst>
              <a:ext uri="{FF2B5EF4-FFF2-40B4-BE49-F238E27FC236}">
                <a16:creationId xmlns:a16="http://schemas.microsoft.com/office/drawing/2014/main" id="{FA90C111-4AD8-4D21-A319-E256D234DAE2}"/>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10</a:t>
            </a:r>
          </a:p>
        </p:txBody>
      </p:sp>
      <p:sp>
        <p:nvSpPr>
          <p:cNvPr id="10" name="TextBox 9">
            <a:extLst>
              <a:ext uri="{FF2B5EF4-FFF2-40B4-BE49-F238E27FC236}">
                <a16:creationId xmlns:a16="http://schemas.microsoft.com/office/drawing/2014/main" id="{CB4A6EA0-C98C-4442-AE29-F54ECE45CA1E}"/>
              </a:ext>
            </a:extLst>
          </p:cNvPr>
          <p:cNvSpPr txBox="1"/>
          <p:nvPr/>
        </p:nvSpPr>
        <p:spPr>
          <a:xfrm>
            <a:off x="2908172" y="5319943"/>
            <a:ext cx="6096001"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6: Error injection for FUEC-DKAEC</a:t>
            </a:r>
          </a:p>
        </p:txBody>
      </p:sp>
      <p:cxnSp>
        <p:nvCxnSpPr>
          <p:cNvPr id="11" name="Straight Connector 10">
            <a:extLst>
              <a:ext uri="{FF2B5EF4-FFF2-40B4-BE49-F238E27FC236}">
                <a16:creationId xmlns:a16="http://schemas.microsoft.com/office/drawing/2014/main" id="{722EDB73-1E3E-4500-B71A-7B67AB21AECB}"/>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79B0FE-3DCA-4050-B1D4-00396AEE37A6}"/>
                  </a:ext>
                </a:extLst>
              </p:cNvPr>
              <p:cNvSpPr txBox="1"/>
              <p:nvPr/>
            </p:nvSpPr>
            <p:spPr>
              <a:xfrm>
                <a:off x="2569464" y="2915992"/>
                <a:ext cx="6700266" cy="21088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000" i="1">
                              <a:solidFill>
                                <a:srgbClr val="836967"/>
                              </a:solidFill>
                              <a:latin typeface="Cambria Math" panose="02040503050406030204" pitchFamily="18" charset="0"/>
                            </a:rPr>
                          </m:ctrlPr>
                        </m:dPr>
                        <m:e>
                          <m:m>
                            <m:mPr>
                              <m:plcHide m:val="on"/>
                              <m:mcs>
                                <m:mc>
                                  <m:mcPr>
                                    <m:count m:val="16"/>
                                    <m:mcJc m:val="center"/>
                                  </m:mcPr>
                                </m:mc>
                              </m:mcs>
                              <m:ctrlPr>
                                <a:rPr lang="en-GB" sz="2000" i="1">
                                  <a:solidFill>
                                    <a:srgbClr val="836967"/>
                                  </a:solidFill>
                                  <a:latin typeface="Cambria Math" panose="02040503050406030204" pitchFamily="18" charset="0"/>
                                </a:rPr>
                              </m:ctrlPr>
                            </m:mPr>
                            <m:mr>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a:latin typeface="Cambria Math" panose="02040503050406030204" pitchFamily="18" charset="0"/>
                                  </a:rPr>
                                  <m:t>0</m:t>
                                </m:r>
                              </m:e>
                            </m:mr>
                            <m:mr>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a:latin typeface="Cambria Math" panose="02040503050406030204" pitchFamily="18" charset="0"/>
                                  </a:rPr>
                                  <m:t>0</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e>
                                <m:r>
                                  <a:rPr lang="en-GB" sz="2000" i="0" smtClean="0">
                                    <a:solidFill>
                                      <a:srgbClr val="FF0000"/>
                                    </a:solidFill>
                                    <a:latin typeface="Cambria Math" panose="02040503050406030204" pitchFamily="18" charset="0"/>
                                  </a:rPr>
                                  <m:t>1</m:t>
                                </m:r>
                              </m:e>
                            </m:mr>
                          </m:m>
                        </m:e>
                      </m:d>
                    </m:oMath>
                  </m:oMathPara>
                </a14:m>
                <a:endParaRPr lang="en-GB" sz="2000" dirty="0"/>
              </a:p>
            </p:txBody>
          </p:sp>
        </mc:Choice>
        <mc:Fallback xmlns="">
          <p:sp>
            <p:nvSpPr>
              <p:cNvPr id="9" name="TextBox 8">
                <a:extLst>
                  <a:ext uri="{FF2B5EF4-FFF2-40B4-BE49-F238E27FC236}">
                    <a16:creationId xmlns:a16="http://schemas.microsoft.com/office/drawing/2014/main" id="{C979B0FE-3DCA-4050-B1D4-00396AEE37A6}"/>
                  </a:ext>
                </a:extLst>
              </p:cNvPr>
              <p:cNvSpPr txBox="1">
                <a:spLocks noRot="1" noChangeAspect="1" noMove="1" noResize="1" noEditPoints="1" noAdjustHandles="1" noChangeArrowheads="1" noChangeShapeType="1" noTextEdit="1"/>
              </p:cNvSpPr>
              <p:nvPr/>
            </p:nvSpPr>
            <p:spPr>
              <a:xfrm>
                <a:off x="2569464" y="2915992"/>
                <a:ext cx="6700266" cy="210884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4275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08B5-4569-423D-9B82-7BA660D2CA1A}"/>
              </a:ext>
            </a:extLst>
          </p:cNvPr>
          <p:cNvSpPr txBox="1">
            <a:spLocks/>
          </p:cNvSpPr>
          <p:nvPr/>
        </p:nvSpPr>
        <p:spPr>
          <a:xfrm>
            <a:off x="1152143" y="481059"/>
            <a:ext cx="12140671" cy="744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Syndrome Bit Calculation  </a:t>
            </a:r>
          </a:p>
        </p:txBody>
      </p:sp>
      <p:pic>
        <p:nvPicPr>
          <p:cNvPr id="10" name="Picture 9">
            <a:extLst>
              <a:ext uri="{FF2B5EF4-FFF2-40B4-BE49-F238E27FC236}">
                <a16:creationId xmlns:a16="http://schemas.microsoft.com/office/drawing/2014/main" id="{2B559B9F-90CB-4AD2-ADAA-018737E135F7}"/>
              </a:ext>
            </a:extLst>
          </p:cNvPr>
          <p:cNvPicPr>
            <a:picLocks noChangeAspect="1"/>
          </p:cNvPicPr>
          <p:nvPr/>
        </p:nvPicPr>
        <p:blipFill>
          <a:blip r:embed="rId2"/>
          <a:stretch>
            <a:fillRect/>
          </a:stretch>
        </p:blipFill>
        <p:spPr>
          <a:xfrm>
            <a:off x="1736035" y="2398643"/>
            <a:ext cx="8017565" cy="3233531"/>
          </a:xfrm>
          <a:prstGeom prst="rect">
            <a:avLst/>
          </a:prstGeom>
        </p:spPr>
      </p:pic>
      <p:sp>
        <p:nvSpPr>
          <p:cNvPr id="6" name="Text Placeholder 2">
            <a:extLst>
              <a:ext uri="{FF2B5EF4-FFF2-40B4-BE49-F238E27FC236}">
                <a16:creationId xmlns:a16="http://schemas.microsoft.com/office/drawing/2014/main" id="{03BF93FC-8A75-46C1-A3AA-CD903FBA8305}"/>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11</a:t>
            </a:r>
          </a:p>
        </p:txBody>
      </p:sp>
      <p:sp>
        <p:nvSpPr>
          <p:cNvPr id="7" name="TextBox 6">
            <a:extLst>
              <a:ext uri="{FF2B5EF4-FFF2-40B4-BE49-F238E27FC236}">
                <a16:creationId xmlns:a16="http://schemas.microsoft.com/office/drawing/2014/main" id="{F59D287C-08B2-435F-BA09-ACFC93F6DDAC}"/>
              </a:ext>
            </a:extLst>
          </p:cNvPr>
          <p:cNvSpPr txBox="1"/>
          <p:nvPr/>
        </p:nvSpPr>
        <p:spPr>
          <a:xfrm>
            <a:off x="2902226" y="6183150"/>
            <a:ext cx="6096001"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 7: Syndrome Bit Calculation for FUEC-DKAEC</a:t>
            </a:r>
          </a:p>
        </p:txBody>
      </p:sp>
      <p:cxnSp>
        <p:nvCxnSpPr>
          <p:cNvPr id="8" name="Straight Connector 7">
            <a:extLst>
              <a:ext uri="{FF2B5EF4-FFF2-40B4-BE49-F238E27FC236}">
                <a16:creationId xmlns:a16="http://schemas.microsoft.com/office/drawing/2014/main" id="{6EF60DD5-73A6-4542-8138-0446763704AE}"/>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48C50ED-B58C-446B-B525-30097618B0DC}"/>
              </a:ext>
            </a:extLst>
          </p:cNvPr>
          <p:cNvSpPr txBox="1"/>
          <p:nvPr/>
        </p:nvSpPr>
        <p:spPr>
          <a:xfrm>
            <a:off x="1523138" y="1624746"/>
            <a:ext cx="9922565" cy="646331"/>
          </a:xfrm>
          <a:prstGeom prst="rect">
            <a:avLst/>
          </a:prstGeom>
          <a:noFill/>
        </p:spPr>
        <p:txBody>
          <a:bodyPr wrap="square">
            <a:spAutoFit/>
          </a:bodyPr>
          <a:lstStyle/>
          <a:p>
            <a:r>
              <a:rPr lang="en-US" sz="1800" dirty="0">
                <a:solidFill>
                  <a:schemeClr val="accent1"/>
                </a:solidFill>
                <a:latin typeface="Times New Roman" panose="02020603050405020304" pitchFamily="18" charset="0"/>
                <a:cs typeface="Times New Roman" panose="02020603050405020304" pitchFamily="18" charset="0"/>
              </a:rPr>
              <a:t>Syndrome bits are calculated by performing X-OR operation between the a</a:t>
            </a:r>
            <a:r>
              <a:rPr lang="en-US" dirty="0">
                <a:solidFill>
                  <a:schemeClr val="accent1"/>
                </a:solidFill>
                <a:latin typeface="Times New Roman" panose="02020603050405020304" pitchFamily="18" charset="0"/>
                <a:cs typeface="Times New Roman" panose="02020603050405020304" pitchFamily="18" charset="0"/>
              </a:rPr>
              <a:t>ctual data </a:t>
            </a:r>
            <a:r>
              <a:rPr lang="en-US" sz="1800" dirty="0">
                <a:solidFill>
                  <a:schemeClr val="accent1"/>
                </a:solidFill>
                <a:latin typeface="Times New Roman" panose="02020603050405020304" pitchFamily="18" charset="0"/>
                <a:cs typeface="Times New Roman" panose="02020603050405020304" pitchFamily="18" charset="0"/>
              </a:rPr>
              <a:t>check bits and received data check bits. </a:t>
            </a:r>
            <a:endParaRPr lang="en-GB" dirty="0"/>
          </a:p>
        </p:txBody>
      </p:sp>
    </p:spTree>
    <p:extLst>
      <p:ext uri="{BB962C8B-B14F-4D97-AF65-F5344CB8AC3E}">
        <p14:creationId xmlns:p14="http://schemas.microsoft.com/office/powerpoint/2010/main" val="199686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DBEF-0A6D-47D5-9631-891EA0CB4D37}"/>
              </a:ext>
            </a:extLst>
          </p:cNvPr>
          <p:cNvSpPr txBox="1">
            <a:spLocks/>
          </p:cNvSpPr>
          <p:nvPr/>
        </p:nvSpPr>
        <p:spPr>
          <a:xfrm>
            <a:off x="1139687" y="474053"/>
            <a:ext cx="10760764" cy="742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a:t>
            </a:r>
          </a:p>
        </p:txBody>
      </p:sp>
      <p:sp>
        <p:nvSpPr>
          <p:cNvPr id="35" name="Rectangle 34">
            <a:extLst>
              <a:ext uri="{FF2B5EF4-FFF2-40B4-BE49-F238E27FC236}">
                <a16:creationId xmlns:a16="http://schemas.microsoft.com/office/drawing/2014/main" id="{6CC406C2-2FF3-4476-9313-0813A952C102}"/>
              </a:ext>
            </a:extLst>
          </p:cNvPr>
          <p:cNvSpPr/>
          <p:nvPr/>
        </p:nvSpPr>
        <p:spPr>
          <a:xfrm>
            <a:off x="9208570" y="2427509"/>
            <a:ext cx="417847" cy="2731606"/>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36" name="Text Placeholder 2">
            <a:extLst>
              <a:ext uri="{FF2B5EF4-FFF2-40B4-BE49-F238E27FC236}">
                <a16:creationId xmlns:a16="http://schemas.microsoft.com/office/drawing/2014/main" id="{5199F2AD-98B3-4DCA-B5A5-E26EF19969BB}"/>
              </a:ext>
            </a:extLst>
          </p:cNvPr>
          <p:cNvSpPr txBox="1">
            <a:spLocks/>
          </p:cNvSpPr>
          <p:nvPr/>
        </p:nvSpPr>
        <p:spPr>
          <a:xfrm>
            <a:off x="8103552" y="1974575"/>
            <a:ext cx="705263" cy="426314"/>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X-OR</a:t>
            </a:r>
          </a:p>
        </p:txBody>
      </p:sp>
      <p:sp>
        <p:nvSpPr>
          <p:cNvPr id="37" name="Arrow: Right 36">
            <a:extLst>
              <a:ext uri="{FF2B5EF4-FFF2-40B4-BE49-F238E27FC236}">
                <a16:creationId xmlns:a16="http://schemas.microsoft.com/office/drawing/2014/main" id="{DC58D8B3-B4FD-4803-A3D8-F0E330D123E2}"/>
              </a:ext>
            </a:extLst>
          </p:cNvPr>
          <p:cNvSpPr/>
          <p:nvPr/>
        </p:nvSpPr>
        <p:spPr>
          <a:xfrm>
            <a:off x="9727096" y="3551583"/>
            <a:ext cx="861468" cy="450574"/>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38" name="Rectangle 37">
            <a:extLst>
              <a:ext uri="{FF2B5EF4-FFF2-40B4-BE49-F238E27FC236}">
                <a16:creationId xmlns:a16="http://schemas.microsoft.com/office/drawing/2014/main" id="{EFFA19B3-B214-45C7-B50F-2882C4B27430}"/>
              </a:ext>
            </a:extLst>
          </p:cNvPr>
          <p:cNvSpPr/>
          <p:nvPr/>
        </p:nvSpPr>
        <p:spPr>
          <a:xfrm>
            <a:off x="10640835" y="2443300"/>
            <a:ext cx="512575" cy="2750820"/>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err="1">
                <a:solidFill>
                  <a:srgbClr val="00B050"/>
                </a:solidFill>
                <a:latin typeface="Times New Roman" panose="02020603050405020304" pitchFamily="18" charset="0"/>
                <a:cs typeface="Times New Roman" panose="02020603050405020304" pitchFamily="18" charset="0"/>
              </a:rPr>
              <a:t>Yes</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err="1">
                <a:solidFill>
                  <a:srgbClr val="00B050"/>
                </a:solidFill>
                <a:latin typeface="Times New Roman" panose="02020603050405020304" pitchFamily="18" charset="0"/>
                <a:cs typeface="Times New Roman" panose="02020603050405020304" pitchFamily="18" charset="0"/>
              </a:rPr>
              <a:t>Yes</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err="1">
                <a:solidFill>
                  <a:srgbClr val="00B050"/>
                </a:solidFill>
                <a:latin typeface="Times New Roman" panose="02020603050405020304" pitchFamily="18" charset="0"/>
                <a:cs typeface="Times New Roman" panose="02020603050405020304" pitchFamily="18" charset="0"/>
              </a:rPr>
              <a:t>Yes</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err="1">
                <a:solidFill>
                  <a:srgbClr val="00B050"/>
                </a:solidFill>
                <a:latin typeface="Times New Roman" panose="02020603050405020304" pitchFamily="18" charset="0"/>
                <a:cs typeface="Times New Roman" panose="02020603050405020304" pitchFamily="18" charset="0"/>
              </a:rPr>
              <a:t>Yes</a:t>
            </a:r>
            <a:r>
              <a:rPr lang="en-GB" sz="1200" dirty="0" err="1">
                <a:solidFill>
                  <a:srgbClr val="FF0000"/>
                </a:solidFill>
                <a:latin typeface="Times New Roman" panose="02020603050405020304" pitchFamily="18" charset="0"/>
                <a:cs typeface="Times New Roman" panose="02020603050405020304" pitchFamily="18" charset="0"/>
              </a:rPr>
              <a:t>No</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39" name="Text Placeholder 2">
            <a:extLst>
              <a:ext uri="{FF2B5EF4-FFF2-40B4-BE49-F238E27FC236}">
                <a16:creationId xmlns:a16="http://schemas.microsoft.com/office/drawing/2014/main" id="{C1E94CF0-ACAD-4FDC-A8C8-7C645B11D1E5}"/>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Match found?</a:t>
            </a:r>
          </a:p>
        </p:txBody>
      </p:sp>
      <p:sp>
        <p:nvSpPr>
          <p:cNvPr id="40" name="Text Placeholder 2">
            <a:extLst>
              <a:ext uri="{FF2B5EF4-FFF2-40B4-BE49-F238E27FC236}">
                <a16:creationId xmlns:a16="http://schemas.microsoft.com/office/drawing/2014/main" id="{DD549D07-0BE5-44C1-AF3C-8EA05900383E}"/>
              </a:ext>
            </a:extLst>
          </p:cNvPr>
          <p:cNvSpPr txBox="1">
            <a:spLocks/>
          </p:cNvSpPr>
          <p:nvPr/>
        </p:nvSpPr>
        <p:spPr>
          <a:xfrm>
            <a:off x="1260616" y="5422104"/>
            <a:ext cx="9917722" cy="961844"/>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eleven</a:t>
            </a:r>
            <a:r>
              <a:rPr lang="en-GB" sz="2400" dirty="0">
                <a:solidFill>
                  <a:schemeClr val="accent1"/>
                </a:solidFill>
                <a:latin typeface="Times New Roman" panose="02020603050405020304" pitchFamily="18" charset="0"/>
                <a:cs typeface="Times New Roman" panose="02020603050405020304" pitchFamily="18" charset="0"/>
              </a:rPr>
              <a:t> times the X-OR of H-matrix data matches with syndrome bits, which is less then syndrome array size. So the adjacent error is not in the first ten data bits.</a:t>
            </a:r>
          </a:p>
        </p:txBody>
      </p:sp>
      <p:sp>
        <p:nvSpPr>
          <p:cNvPr id="43" name="Rectangle 42">
            <a:extLst>
              <a:ext uri="{FF2B5EF4-FFF2-40B4-BE49-F238E27FC236}">
                <a16:creationId xmlns:a16="http://schemas.microsoft.com/office/drawing/2014/main" id="{EFC0092E-C267-47DE-84DF-54EB3442E380}"/>
              </a:ext>
            </a:extLst>
          </p:cNvPr>
          <p:cNvSpPr/>
          <p:nvPr/>
        </p:nvSpPr>
        <p:spPr>
          <a:xfrm>
            <a:off x="8198975" y="2427509"/>
            <a:ext cx="417847" cy="275405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1    1    1    0    0    1    1    0    1    0    1    0    1    1    0</a:t>
            </a:r>
          </a:p>
        </p:txBody>
      </p:sp>
      <p:sp>
        <p:nvSpPr>
          <p:cNvPr id="44" name="Text Placeholder 2">
            <a:extLst>
              <a:ext uri="{FF2B5EF4-FFF2-40B4-BE49-F238E27FC236}">
                <a16:creationId xmlns:a16="http://schemas.microsoft.com/office/drawing/2014/main" id="{DC6DD088-E7E9-49A3-BEAA-FC7554D7CA60}"/>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7" name="Text Placeholder 2">
            <a:extLst>
              <a:ext uri="{FF2B5EF4-FFF2-40B4-BE49-F238E27FC236}">
                <a16:creationId xmlns:a16="http://schemas.microsoft.com/office/drawing/2014/main" id="{3F03AE96-0D8D-493D-B0F1-2ABB30634E14}"/>
              </a:ext>
            </a:extLst>
          </p:cNvPr>
          <p:cNvSpPr txBox="1">
            <a:spLocks/>
          </p:cNvSpPr>
          <p:nvPr/>
        </p:nvSpPr>
        <p:spPr>
          <a:xfrm>
            <a:off x="11458955"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12</a:t>
            </a:r>
          </a:p>
        </p:txBody>
      </p:sp>
      <p:cxnSp>
        <p:nvCxnSpPr>
          <p:cNvPr id="15" name="Straight Connector 14">
            <a:extLst>
              <a:ext uri="{FF2B5EF4-FFF2-40B4-BE49-F238E27FC236}">
                <a16:creationId xmlns:a16="http://schemas.microsoft.com/office/drawing/2014/main" id="{5A0A2AA1-3958-438F-AA5F-4B08FFAEFB26}"/>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CF6E13A5-36E9-454F-9FDC-CD07081E88F2}"/>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18" name="Rectangle 17">
            <a:extLst>
              <a:ext uri="{FF2B5EF4-FFF2-40B4-BE49-F238E27FC236}">
                <a16:creationId xmlns:a16="http://schemas.microsoft.com/office/drawing/2014/main" id="{43C2FCBC-BAA5-46D3-ACE0-3C81CBB1027C}"/>
              </a:ext>
            </a:extLst>
          </p:cNvPr>
          <p:cNvSpPr/>
          <p:nvPr/>
        </p:nvSpPr>
        <p:spPr>
          <a:xfrm>
            <a:off x="4822765" y="2407187"/>
            <a:ext cx="1930400" cy="2775803"/>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83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1D88-F657-434D-9443-A7CB8E4F66D6}"/>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
        <p:nvSpPr>
          <p:cNvPr id="10" name="Rectangle 9">
            <a:extLst>
              <a:ext uri="{FF2B5EF4-FFF2-40B4-BE49-F238E27FC236}">
                <a16:creationId xmlns:a16="http://schemas.microsoft.com/office/drawing/2014/main" id="{B3ADA900-F20C-439B-939D-080C3EA06DB3}"/>
              </a:ext>
            </a:extLst>
          </p:cNvPr>
          <p:cNvSpPr/>
          <p:nvPr/>
        </p:nvSpPr>
        <p:spPr>
          <a:xfrm>
            <a:off x="9236923" y="2428241"/>
            <a:ext cx="392729" cy="2730874"/>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11" name="Text Placeholder 2">
            <a:extLst>
              <a:ext uri="{FF2B5EF4-FFF2-40B4-BE49-F238E27FC236}">
                <a16:creationId xmlns:a16="http://schemas.microsoft.com/office/drawing/2014/main" id="{D336F227-B7C0-4873-AC16-C370C4300D3F}"/>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X-OR</a:t>
            </a:r>
          </a:p>
        </p:txBody>
      </p:sp>
      <p:sp>
        <p:nvSpPr>
          <p:cNvPr id="12" name="Arrow: Right 11">
            <a:extLst>
              <a:ext uri="{FF2B5EF4-FFF2-40B4-BE49-F238E27FC236}">
                <a16:creationId xmlns:a16="http://schemas.microsoft.com/office/drawing/2014/main" id="{95D840F2-BADE-41FA-A2A7-2CCBEF6737BA}"/>
              </a:ext>
            </a:extLst>
          </p:cNvPr>
          <p:cNvSpPr/>
          <p:nvPr/>
        </p:nvSpPr>
        <p:spPr>
          <a:xfrm>
            <a:off x="9745980" y="3551379"/>
            <a:ext cx="845820" cy="484632"/>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13" name="Rectangle 12">
            <a:extLst>
              <a:ext uri="{FF2B5EF4-FFF2-40B4-BE49-F238E27FC236}">
                <a16:creationId xmlns:a16="http://schemas.microsoft.com/office/drawing/2014/main" id="{71EFA610-65CA-408E-96B3-02B665A0D5D2}"/>
              </a:ext>
            </a:extLst>
          </p:cNvPr>
          <p:cNvSpPr/>
          <p:nvPr/>
        </p:nvSpPr>
        <p:spPr>
          <a:xfrm>
            <a:off x="10640532" y="2430780"/>
            <a:ext cx="512575" cy="2750820"/>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err="1">
                <a:solidFill>
                  <a:srgbClr val="00B050"/>
                </a:solidFill>
                <a:latin typeface="Times New Roman" panose="02020603050405020304" pitchFamily="18" charset="0"/>
                <a:cs typeface="Times New Roman" panose="02020603050405020304" pitchFamily="18" charset="0"/>
              </a:rPr>
              <a:t>Yes</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err="1">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14" name="Text Placeholder 2">
            <a:extLst>
              <a:ext uri="{FF2B5EF4-FFF2-40B4-BE49-F238E27FC236}">
                <a16:creationId xmlns:a16="http://schemas.microsoft.com/office/drawing/2014/main" id="{5F738D4E-CECB-4A23-81C4-1ABDC566D130}"/>
              </a:ext>
            </a:extLst>
          </p:cNvPr>
          <p:cNvSpPr txBox="1">
            <a:spLocks/>
          </p:cNvSpPr>
          <p:nvPr/>
        </p:nvSpPr>
        <p:spPr>
          <a:xfrm>
            <a:off x="1260616" y="5495672"/>
            <a:ext cx="9917722" cy="865624"/>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seven </a:t>
            </a:r>
            <a:r>
              <a:rPr lang="en-GB" sz="2400" dirty="0">
                <a:solidFill>
                  <a:schemeClr val="accent1"/>
                </a:solidFill>
                <a:latin typeface="Times New Roman" panose="02020603050405020304" pitchFamily="18" charset="0"/>
                <a:cs typeface="Times New Roman" panose="02020603050405020304" pitchFamily="18" charset="0"/>
              </a:rPr>
              <a:t>times the X-OR of H-matrix data matches with syndrome bits, which is less then syndrome array size. So the adjacent error is not in the second ten data bits.</a:t>
            </a:r>
          </a:p>
        </p:txBody>
      </p:sp>
      <p:sp>
        <p:nvSpPr>
          <p:cNvPr id="17" name="Rectangle 16">
            <a:extLst>
              <a:ext uri="{FF2B5EF4-FFF2-40B4-BE49-F238E27FC236}">
                <a16:creationId xmlns:a16="http://schemas.microsoft.com/office/drawing/2014/main" id="{2DA2AB6F-540E-4B3F-9558-F892C4AED968}"/>
              </a:ext>
            </a:extLst>
          </p:cNvPr>
          <p:cNvSpPr/>
          <p:nvPr/>
        </p:nvSpPr>
        <p:spPr>
          <a:xfrm>
            <a:off x="8212553" y="2428278"/>
            <a:ext cx="392729" cy="275544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0    1    1    1    1    1    0    0    1    0    1    0    0    1    1</a:t>
            </a:r>
          </a:p>
        </p:txBody>
      </p:sp>
      <p:sp>
        <p:nvSpPr>
          <p:cNvPr id="18" name="Text Placeholder 2">
            <a:extLst>
              <a:ext uri="{FF2B5EF4-FFF2-40B4-BE49-F238E27FC236}">
                <a16:creationId xmlns:a16="http://schemas.microsoft.com/office/drawing/2014/main" id="{C831DB64-D061-4426-9157-033CE1E048BB}"/>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Match found?</a:t>
            </a:r>
          </a:p>
        </p:txBody>
      </p:sp>
      <p:sp>
        <p:nvSpPr>
          <p:cNvPr id="22" name="Text Placeholder 2">
            <a:extLst>
              <a:ext uri="{FF2B5EF4-FFF2-40B4-BE49-F238E27FC236}">
                <a16:creationId xmlns:a16="http://schemas.microsoft.com/office/drawing/2014/main" id="{46B00876-B58D-4CAD-96CC-23A2C3B5A7F6}"/>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24" name="Text Placeholder 2">
            <a:extLst>
              <a:ext uri="{FF2B5EF4-FFF2-40B4-BE49-F238E27FC236}">
                <a16:creationId xmlns:a16="http://schemas.microsoft.com/office/drawing/2014/main" id="{8731AC20-0D87-45C5-A2F8-A73EE4A3C9BA}"/>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13</a:t>
            </a:r>
          </a:p>
        </p:txBody>
      </p:sp>
      <p:cxnSp>
        <p:nvCxnSpPr>
          <p:cNvPr id="15" name="Straight Connector 14">
            <a:extLst>
              <a:ext uri="{FF2B5EF4-FFF2-40B4-BE49-F238E27FC236}">
                <a16:creationId xmlns:a16="http://schemas.microsoft.com/office/drawing/2014/main" id="{A028A778-3F0E-489C-8D4D-496F4DB3E89F}"/>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127FB063-A9A5-4423-936B-1A3D64F4F21E}"/>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25" name="Rectangle 24">
            <a:extLst>
              <a:ext uri="{FF2B5EF4-FFF2-40B4-BE49-F238E27FC236}">
                <a16:creationId xmlns:a16="http://schemas.microsoft.com/office/drawing/2014/main" id="{42B0780D-3572-4A4F-AB16-F5756A24C836}"/>
              </a:ext>
            </a:extLst>
          </p:cNvPr>
          <p:cNvSpPr/>
          <p:nvPr/>
        </p:nvSpPr>
        <p:spPr>
          <a:xfrm>
            <a:off x="4993513" y="2394568"/>
            <a:ext cx="1935480" cy="2778850"/>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8697C-9EE2-4DCC-AB5C-8A816CC1DB3B}"/>
              </a:ext>
            </a:extLst>
          </p:cNvPr>
          <p:cNvSpPr/>
          <p:nvPr/>
        </p:nvSpPr>
        <p:spPr>
          <a:xfrm>
            <a:off x="9236923" y="2428241"/>
            <a:ext cx="392729" cy="2730874"/>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5" name="Text Placeholder 2">
            <a:extLst>
              <a:ext uri="{FF2B5EF4-FFF2-40B4-BE49-F238E27FC236}">
                <a16:creationId xmlns:a16="http://schemas.microsoft.com/office/drawing/2014/main" id="{8E16E5BE-36E9-4971-814C-297CBDD3E2C2}"/>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X-OR</a:t>
            </a:r>
          </a:p>
        </p:txBody>
      </p:sp>
      <p:sp>
        <p:nvSpPr>
          <p:cNvPr id="6" name="Arrow: Right 5">
            <a:extLst>
              <a:ext uri="{FF2B5EF4-FFF2-40B4-BE49-F238E27FC236}">
                <a16:creationId xmlns:a16="http://schemas.microsoft.com/office/drawing/2014/main" id="{A8B4C12A-C0EC-4240-9664-89F7A51E73CE}"/>
              </a:ext>
            </a:extLst>
          </p:cNvPr>
          <p:cNvSpPr/>
          <p:nvPr/>
        </p:nvSpPr>
        <p:spPr>
          <a:xfrm>
            <a:off x="9745980" y="3551379"/>
            <a:ext cx="845820" cy="484632"/>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7" name="Rectangle 6">
            <a:extLst>
              <a:ext uri="{FF2B5EF4-FFF2-40B4-BE49-F238E27FC236}">
                <a16:creationId xmlns:a16="http://schemas.microsoft.com/office/drawing/2014/main" id="{7835E7F8-EE6A-47DE-93AA-09788E3FD9B1}"/>
              </a:ext>
            </a:extLst>
          </p:cNvPr>
          <p:cNvSpPr/>
          <p:nvPr/>
        </p:nvSpPr>
        <p:spPr>
          <a:xfrm>
            <a:off x="10640532" y="2430780"/>
            <a:ext cx="512575" cy="2750820"/>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r>
              <a:rPr lang="en-GB" sz="1200" dirty="0">
                <a:solidFill>
                  <a:srgbClr val="00B050"/>
                </a:solidFill>
                <a:latin typeface="Times New Roman" panose="02020603050405020304" pitchFamily="18" charset="0"/>
                <a:cs typeface="Times New Roman" panose="02020603050405020304" pitchFamily="18" charset="0"/>
              </a:rPr>
              <a:t>            Yes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 Yes</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0A0CC763-BBE7-4A3D-8B77-46DDFFB0BAC9}"/>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Match found?</a:t>
            </a:r>
          </a:p>
        </p:txBody>
      </p:sp>
      <p:sp>
        <p:nvSpPr>
          <p:cNvPr id="9" name="Text Placeholder 2">
            <a:extLst>
              <a:ext uri="{FF2B5EF4-FFF2-40B4-BE49-F238E27FC236}">
                <a16:creationId xmlns:a16="http://schemas.microsoft.com/office/drawing/2014/main" id="{9B307C74-5896-42A5-B34D-7809DF977EA4}"/>
              </a:ext>
            </a:extLst>
          </p:cNvPr>
          <p:cNvSpPr txBox="1">
            <a:spLocks/>
          </p:cNvSpPr>
          <p:nvPr/>
        </p:nvSpPr>
        <p:spPr>
          <a:xfrm>
            <a:off x="1260616" y="5495671"/>
            <a:ext cx="9917722" cy="894841"/>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eleven</a:t>
            </a:r>
            <a:r>
              <a:rPr lang="en-GB" sz="2400" dirty="0">
                <a:solidFill>
                  <a:schemeClr val="accent1"/>
                </a:solidFill>
                <a:latin typeface="Times New Roman" panose="02020603050405020304" pitchFamily="18" charset="0"/>
                <a:cs typeface="Times New Roman" panose="02020603050405020304" pitchFamily="18" charset="0"/>
              </a:rPr>
              <a:t> times the X-OR of H-matrix data matches with syndrome bits, which is less then syndrome array size. So the adjacent error is not in the third ten data bits.</a:t>
            </a:r>
          </a:p>
        </p:txBody>
      </p:sp>
      <p:pic>
        <p:nvPicPr>
          <p:cNvPr id="10" name="Picture 9">
            <a:extLst>
              <a:ext uri="{FF2B5EF4-FFF2-40B4-BE49-F238E27FC236}">
                <a16:creationId xmlns:a16="http://schemas.microsoft.com/office/drawing/2014/main" id="{B4F61015-6A7E-4835-8E3A-91C837C8C74F}"/>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11" name="Rectangle 10">
            <a:extLst>
              <a:ext uri="{FF2B5EF4-FFF2-40B4-BE49-F238E27FC236}">
                <a16:creationId xmlns:a16="http://schemas.microsoft.com/office/drawing/2014/main" id="{F3F67465-78E7-462D-B5DE-D8B164C14E96}"/>
              </a:ext>
            </a:extLst>
          </p:cNvPr>
          <p:cNvSpPr/>
          <p:nvPr/>
        </p:nvSpPr>
        <p:spPr>
          <a:xfrm>
            <a:off x="5204460" y="2407919"/>
            <a:ext cx="1935480" cy="2775803"/>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B1E7E65-8E31-45FC-91B0-EF987303A93A}"/>
              </a:ext>
            </a:extLst>
          </p:cNvPr>
          <p:cNvSpPr/>
          <p:nvPr/>
        </p:nvSpPr>
        <p:spPr>
          <a:xfrm>
            <a:off x="8212553" y="2428278"/>
            <a:ext cx="392729" cy="275544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1    0    1    1    0    1    1    1    1    0    0    0    1    0    1</a:t>
            </a:r>
          </a:p>
        </p:txBody>
      </p:sp>
      <p:sp>
        <p:nvSpPr>
          <p:cNvPr id="14" name="Text Placeholder 2">
            <a:extLst>
              <a:ext uri="{FF2B5EF4-FFF2-40B4-BE49-F238E27FC236}">
                <a16:creationId xmlns:a16="http://schemas.microsoft.com/office/drawing/2014/main" id="{280EC1B8-8ECF-4871-A928-E402304039B8}"/>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7" name="Text Placeholder 2">
            <a:extLst>
              <a:ext uri="{FF2B5EF4-FFF2-40B4-BE49-F238E27FC236}">
                <a16:creationId xmlns:a16="http://schemas.microsoft.com/office/drawing/2014/main" id="{79190933-0622-4C33-959F-623FC41BA5D8}"/>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14</a:t>
            </a:r>
          </a:p>
        </p:txBody>
      </p:sp>
      <p:cxnSp>
        <p:nvCxnSpPr>
          <p:cNvPr id="15" name="Straight Connector 14">
            <a:extLst>
              <a:ext uri="{FF2B5EF4-FFF2-40B4-BE49-F238E27FC236}">
                <a16:creationId xmlns:a16="http://schemas.microsoft.com/office/drawing/2014/main" id="{0AB9605E-A5CF-4B5C-A237-7F59B7C66DE7}"/>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8" name="Title 1">
            <a:extLst>
              <a:ext uri="{FF2B5EF4-FFF2-40B4-BE49-F238E27FC236}">
                <a16:creationId xmlns:a16="http://schemas.microsoft.com/office/drawing/2014/main" id="{89416867-EAB0-467A-A568-BD9452109102}"/>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Tree>
    <p:extLst>
      <p:ext uri="{BB962C8B-B14F-4D97-AF65-F5344CB8AC3E}">
        <p14:creationId xmlns:p14="http://schemas.microsoft.com/office/powerpoint/2010/main" val="301710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523CE-E63B-4E5A-8532-02F835FCC4D3}"/>
              </a:ext>
            </a:extLst>
          </p:cNvPr>
          <p:cNvSpPr/>
          <p:nvPr/>
        </p:nvSpPr>
        <p:spPr>
          <a:xfrm>
            <a:off x="9236923" y="2428241"/>
            <a:ext cx="392729" cy="2730874"/>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5" name="Text Placeholder 2">
            <a:extLst>
              <a:ext uri="{FF2B5EF4-FFF2-40B4-BE49-F238E27FC236}">
                <a16:creationId xmlns:a16="http://schemas.microsoft.com/office/drawing/2014/main" id="{9F594C65-9BAC-4375-B4ED-02D15B5B5564}"/>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X-OR</a:t>
            </a:r>
          </a:p>
        </p:txBody>
      </p:sp>
      <p:sp>
        <p:nvSpPr>
          <p:cNvPr id="7" name="Arrow: Right 6">
            <a:extLst>
              <a:ext uri="{FF2B5EF4-FFF2-40B4-BE49-F238E27FC236}">
                <a16:creationId xmlns:a16="http://schemas.microsoft.com/office/drawing/2014/main" id="{E3896609-BC27-4775-877E-71652013FB67}"/>
              </a:ext>
            </a:extLst>
          </p:cNvPr>
          <p:cNvSpPr/>
          <p:nvPr/>
        </p:nvSpPr>
        <p:spPr>
          <a:xfrm>
            <a:off x="9713843" y="3551583"/>
            <a:ext cx="877957" cy="484428"/>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8" name="Rectangle 7">
            <a:extLst>
              <a:ext uri="{FF2B5EF4-FFF2-40B4-BE49-F238E27FC236}">
                <a16:creationId xmlns:a16="http://schemas.microsoft.com/office/drawing/2014/main" id="{3D0643C4-8EC7-496D-97CD-AA3E7E20AB75}"/>
              </a:ext>
            </a:extLst>
          </p:cNvPr>
          <p:cNvSpPr/>
          <p:nvPr/>
        </p:nvSpPr>
        <p:spPr>
          <a:xfrm>
            <a:off x="10640532" y="2430780"/>
            <a:ext cx="512575" cy="2750820"/>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a:solidFill>
                  <a:srgbClr val="FF0000"/>
                </a:solidFill>
                <a:latin typeface="Times New Roman" panose="02020603050405020304" pitchFamily="18" charset="0"/>
                <a:cs typeface="Times New Roman" panose="02020603050405020304" pitchFamily="18" charset="0"/>
              </a:rPr>
              <a:t>No</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p:txBody>
      </p:sp>
      <p:sp>
        <p:nvSpPr>
          <p:cNvPr id="9" name="Text Placeholder 2">
            <a:extLst>
              <a:ext uri="{FF2B5EF4-FFF2-40B4-BE49-F238E27FC236}">
                <a16:creationId xmlns:a16="http://schemas.microsoft.com/office/drawing/2014/main" id="{7B8012A1-86FE-4575-B37D-84021B8C1F4D}"/>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Match found?</a:t>
            </a:r>
          </a:p>
        </p:txBody>
      </p:sp>
      <p:sp>
        <p:nvSpPr>
          <p:cNvPr id="10" name="Text Placeholder 2">
            <a:extLst>
              <a:ext uri="{FF2B5EF4-FFF2-40B4-BE49-F238E27FC236}">
                <a16:creationId xmlns:a16="http://schemas.microsoft.com/office/drawing/2014/main" id="{E8CB88A2-9D3C-4CCE-B78B-5F4FC4BEBA22}"/>
              </a:ext>
            </a:extLst>
          </p:cNvPr>
          <p:cNvSpPr txBox="1">
            <a:spLocks/>
          </p:cNvSpPr>
          <p:nvPr/>
        </p:nvSpPr>
        <p:spPr>
          <a:xfrm>
            <a:off x="1258957" y="5473148"/>
            <a:ext cx="9919381" cy="795130"/>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ten</a:t>
            </a:r>
            <a:r>
              <a:rPr lang="en-GB" sz="2400" dirty="0">
                <a:solidFill>
                  <a:schemeClr val="accent1"/>
                </a:solidFill>
                <a:latin typeface="Times New Roman" panose="02020603050405020304" pitchFamily="18" charset="0"/>
                <a:cs typeface="Times New Roman" panose="02020603050405020304" pitchFamily="18" charset="0"/>
              </a:rPr>
              <a:t> times the X-OR of H-matrix data matches with syndrome bits, which is less then syndrome array size. So the adjacent error is not in the </a:t>
            </a:r>
            <a:r>
              <a:rPr lang="en-GB" sz="2400">
                <a:solidFill>
                  <a:schemeClr val="accent1"/>
                </a:solidFill>
                <a:latin typeface="Times New Roman" panose="02020603050405020304" pitchFamily="18" charset="0"/>
                <a:cs typeface="Times New Roman" panose="02020603050405020304" pitchFamily="18" charset="0"/>
              </a:rPr>
              <a:t>fourth ten </a:t>
            </a:r>
            <a:r>
              <a:rPr lang="en-GB" sz="2400" dirty="0">
                <a:solidFill>
                  <a:schemeClr val="accent1"/>
                </a:solidFill>
                <a:latin typeface="Times New Roman" panose="02020603050405020304" pitchFamily="18" charset="0"/>
                <a:cs typeface="Times New Roman" panose="02020603050405020304" pitchFamily="18" charset="0"/>
              </a:rPr>
              <a:t>data bits.</a:t>
            </a:r>
          </a:p>
        </p:txBody>
      </p:sp>
      <p:pic>
        <p:nvPicPr>
          <p:cNvPr id="11" name="Picture 10">
            <a:extLst>
              <a:ext uri="{FF2B5EF4-FFF2-40B4-BE49-F238E27FC236}">
                <a16:creationId xmlns:a16="http://schemas.microsoft.com/office/drawing/2014/main" id="{487E920C-23B2-4159-844A-FF8CA2F8C1A7}"/>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12" name="Rectangle 11">
            <a:extLst>
              <a:ext uri="{FF2B5EF4-FFF2-40B4-BE49-F238E27FC236}">
                <a16:creationId xmlns:a16="http://schemas.microsoft.com/office/drawing/2014/main" id="{9D4BA403-538B-4D47-A381-30D50E298B02}"/>
              </a:ext>
            </a:extLst>
          </p:cNvPr>
          <p:cNvSpPr/>
          <p:nvPr/>
        </p:nvSpPr>
        <p:spPr>
          <a:xfrm>
            <a:off x="5416061" y="2407919"/>
            <a:ext cx="1925515" cy="2775803"/>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CD4BD57-C728-4DF0-B7D1-5623BEFDA753}"/>
              </a:ext>
            </a:extLst>
          </p:cNvPr>
          <p:cNvSpPr/>
          <p:nvPr/>
        </p:nvSpPr>
        <p:spPr>
          <a:xfrm>
            <a:off x="8212553" y="2428278"/>
            <a:ext cx="392729" cy="275544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1    1    0    1    0    0    1    0    0    0    0    1    1    1    0</a:t>
            </a:r>
          </a:p>
        </p:txBody>
      </p:sp>
      <p:sp>
        <p:nvSpPr>
          <p:cNvPr id="14" name="Text Placeholder 2">
            <a:extLst>
              <a:ext uri="{FF2B5EF4-FFF2-40B4-BE49-F238E27FC236}">
                <a16:creationId xmlns:a16="http://schemas.microsoft.com/office/drawing/2014/main" id="{D721E6A2-61A8-46B2-BA07-4E1CDCCA4384}"/>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6" name="Text Placeholder 2">
            <a:extLst>
              <a:ext uri="{FF2B5EF4-FFF2-40B4-BE49-F238E27FC236}">
                <a16:creationId xmlns:a16="http://schemas.microsoft.com/office/drawing/2014/main" id="{A80A184B-7245-4994-A7FB-7CC01CC2F59B}"/>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15</a:t>
            </a:r>
          </a:p>
        </p:txBody>
      </p:sp>
      <p:cxnSp>
        <p:nvCxnSpPr>
          <p:cNvPr id="17" name="Straight Connector 16">
            <a:extLst>
              <a:ext uri="{FF2B5EF4-FFF2-40B4-BE49-F238E27FC236}">
                <a16:creationId xmlns:a16="http://schemas.microsoft.com/office/drawing/2014/main" id="{EE0E6834-DD41-4D3E-AF20-9B074CC3A54C}"/>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8" name="Title 1">
            <a:extLst>
              <a:ext uri="{FF2B5EF4-FFF2-40B4-BE49-F238E27FC236}">
                <a16:creationId xmlns:a16="http://schemas.microsoft.com/office/drawing/2014/main" id="{37C6E4A8-F947-464F-AE73-5DEEE77599B6}"/>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Tree>
    <p:extLst>
      <p:ext uri="{BB962C8B-B14F-4D97-AF65-F5344CB8AC3E}">
        <p14:creationId xmlns:p14="http://schemas.microsoft.com/office/powerpoint/2010/main" val="118677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3D2B83-E2F6-4A3B-8181-C850EDAEA247}"/>
              </a:ext>
            </a:extLst>
          </p:cNvPr>
          <p:cNvSpPr/>
          <p:nvPr/>
        </p:nvSpPr>
        <p:spPr>
          <a:xfrm>
            <a:off x="9242783" y="2457484"/>
            <a:ext cx="397877" cy="2724117"/>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6" name="Rectangle 5">
            <a:extLst>
              <a:ext uri="{FF2B5EF4-FFF2-40B4-BE49-F238E27FC236}">
                <a16:creationId xmlns:a16="http://schemas.microsoft.com/office/drawing/2014/main" id="{8E454B0C-481D-4F15-ADE0-9C5B70052568}"/>
              </a:ext>
            </a:extLst>
          </p:cNvPr>
          <p:cNvSpPr/>
          <p:nvPr/>
        </p:nvSpPr>
        <p:spPr>
          <a:xfrm>
            <a:off x="10633814" y="2457484"/>
            <a:ext cx="519293" cy="2724116"/>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err="1">
                <a:solidFill>
                  <a:srgbClr val="00B050"/>
                </a:solidFill>
                <a:latin typeface="Times New Roman" panose="02020603050405020304" pitchFamily="18" charset="0"/>
                <a:cs typeface="Times New Roman" panose="02020603050405020304" pitchFamily="18" charset="0"/>
              </a:rPr>
              <a:t>Yes</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54F55A8A-C2C6-412F-B84C-A83F336DABFF}"/>
              </a:ext>
            </a:extLst>
          </p:cNvPr>
          <p:cNvSpPr txBox="1">
            <a:spLocks/>
          </p:cNvSpPr>
          <p:nvPr/>
        </p:nvSpPr>
        <p:spPr>
          <a:xfrm>
            <a:off x="1099931" y="5366647"/>
            <a:ext cx="10078408" cy="983896"/>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eight </a:t>
            </a:r>
            <a:r>
              <a:rPr lang="en-GB" sz="2400" dirty="0">
                <a:solidFill>
                  <a:schemeClr val="accent1"/>
                </a:solidFill>
                <a:latin typeface="Times New Roman" panose="02020603050405020304" pitchFamily="18" charset="0"/>
                <a:cs typeface="Times New Roman" panose="02020603050405020304" pitchFamily="18" charset="0"/>
              </a:rPr>
              <a:t>times the X-OR of H-matrix data matches with syndrome bits, which is less then syndrome array size. So the adjacent error is not in the fifth ten data bits.</a:t>
            </a:r>
          </a:p>
        </p:txBody>
      </p:sp>
      <p:sp>
        <p:nvSpPr>
          <p:cNvPr id="11" name="Rectangle 10">
            <a:extLst>
              <a:ext uri="{FF2B5EF4-FFF2-40B4-BE49-F238E27FC236}">
                <a16:creationId xmlns:a16="http://schemas.microsoft.com/office/drawing/2014/main" id="{95BB68A2-D935-4155-9FDF-C52F53F4DCEB}"/>
              </a:ext>
            </a:extLst>
          </p:cNvPr>
          <p:cNvSpPr/>
          <p:nvPr/>
        </p:nvSpPr>
        <p:spPr>
          <a:xfrm>
            <a:off x="8207405" y="2405796"/>
            <a:ext cx="397877" cy="2777925"/>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0    1    1    1    1    0    1    0    0    0    0    1    0    1    1</a:t>
            </a:r>
          </a:p>
        </p:txBody>
      </p:sp>
      <p:pic>
        <p:nvPicPr>
          <p:cNvPr id="15" name="Picture 14">
            <a:extLst>
              <a:ext uri="{FF2B5EF4-FFF2-40B4-BE49-F238E27FC236}">
                <a16:creationId xmlns:a16="http://schemas.microsoft.com/office/drawing/2014/main" id="{75663045-CF33-4767-812D-52DC207672FC}"/>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16" name="Rectangle 15">
            <a:extLst>
              <a:ext uri="{FF2B5EF4-FFF2-40B4-BE49-F238E27FC236}">
                <a16:creationId xmlns:a16="http://schemas.microsoft.com/office/drawing/2014/main" id="{CC0FA2D9-7223-474E-A009-533FFB5B2AB9}"/>
              </a:ext>
            </a:extLst>
          </p:cNvPr>
          <p:cNvSpPr/>
          <p:nvPr/>
        </p:nvSpPr>
        <p:spPr>
          <a:xfrm>
            <a:off x="5605670" y="2405797"/>
            <a:ext cx="1921565" cy="2775803"/>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7" name="Text Placeholder 2">
            <a:extLst>
              <a:ext uri="{FF2B5EF4-FFF2-40B4-BE49-F238E27FC236}">
                <a16:creationId xmlns:a16="http://schemas.microsoft.com/office/drawing/2014/main" id="{DCD35746-73C4-46B3-B721-307ADC10DD05}"/>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8" name="Text Placeholder 2">
            <a:extLst>
              <a:ext uri="{FF2B5EF4-FFF2-40B4-BE49-F238E27FC236}">
                <a16:creationId xmlns:a16="http://schemas.microsoft.com/office/drawing/2014/main" id="{AF99C155-19F2-48CD-B8FE-B39404B488B1}"/>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X-OR</a:t>
            </a:r>
          </a:p>
        </p:txBody>
      </p:sp>
      <p:sp>
        <p:nvSpPr>
          <p:cNvPr id="19" name="Text Placeholder 2">
            <a:extLst>
              <a:ext uri="{FF2B5EF4-FFF2-40B4-BE49-F238E27FC236}">
                <a16:creationId xmlns:a16="http://schemas.microsoft.com/office/drawing/2014/main" id="{BD3F06C8-C5B2-4001-A6D8-0CAAA6AD828D}"/>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Match found?</a:t>
            </a:r>
          </a:p>
        </p:txBody>
      </p:sp>
      <p:sp>
        <p:nvSpPr>
          <p:cNvPr id="21" name="Text Placeholder 2">
            <a:extLst>
              <a:ext uri="{FF2B5EF4-FFF2-40B4-BE49-F238E27FC236}">
                <a16:creationId xmlns:a16="http://schemas.microsoft.com/office/drawing/2014/main" id="{410C21BF-2EFA-48C9-8DD7-F1B8DEA23BA2}"/>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16</a:t>
            </a:r>
          </a:p>
        </p:txBody>
      </p:sp>
      <p:sp>
        <p:nvSpPr>
          <p:cNvPr id="23" name="Arrow: Right 22">
            <a:extLst>
              <a:ext uri="{FF2B5EF4-FFF2-40B4-BE49-F238E27FC236}">
                <a16:creationId xmlns:a16="http://schemas.microsoft.com/office/drawing/2014/main" id="{58F90509-C169-4D54-A261-20068E74B93F}"/>
              </a:ext>
            </a:extLst>
          </p:cNvPr>
          <p:cNvSpPr/>
          <p:nvPr/>
        </p:nvSpPr>
        <p:spPr>
          <a:xfrm>
            <a:off x="9713843" y="3551583"/>
            <a:ext cx="877957" cy="484428"/>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cxnSp>
        <p:nvCxnSpPr>
          <p:cNvPr id="22" name="Straight Connector 21">
            <a:extLst>
              <a:ext uri="{FF2B5EF4-FFF2-40B4-BE49-F238E27FC236}">
                <a16:creationId xmlns:a16="http://schemas.microsoft.com/office/drawing/2014/main" id="{0C548CAA-2B7F-4C5E-BD5F-5C91DCE50DFA}"/>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4" name="Title 1">
            <a:extLst>
              <a:ext uri="{FF2B5EF4-FFF2-40B4-BE49-F238E27FC236}">
                <a16:creationId xmlns:a16="http://schemas.microsoft.com/office/drawing/2014/main" id="{37B81CD8-B692-46A9-8DCA-3B135B2D8455}"/>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Tree>
    <p:extLst>
      <p:ext uri="{BB962C8B-B14F-4D97-AF65-F5344CB8AC3E}">
        <p14:creationId xmlns:p14="http://schemas.microsoft.com/office/powerpoint/2010/main" val="332457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3001C38-F2B1-495B-9669-3DB586D2B0EE}"/>
              </a:ext>
            </a:extLst>
          </p:cNvPr>
          <p:cNvSpPr txBox="1">
            <a:spLocks/>
          </p:cNvSpPr>
          <p:nvPr/>
        </p:nvSpPr>
        <p:spPr>
          <a:xfrm>
            <a:off x="10358840" y="1811576"/>
            <a:ext cx="1071160" cy="533011"/>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Match found?</a:t>
            </a:r>
          </a:p>
        </p:txBody>
      </p:sp>
      <p:sp>
        <p:nvSpPr>
          <p:cNvPr id="10" name="Text Placeholder 2">
            <a:extLst>
              <a:ext uri="{FF2B5EF4-FFF2-40B4-BE49-F238E27FC236}">
                <a16:creationId xmlns:a16="http://schemas.microsoft.com/office/drawing/2014/main" id="{5DE01BC5-2683-45F1-99A5-AAE33509BAA1}"/>
              </a:ext>
            </a:extLst>
          </p:cNvPr>
          <p:cNvSpPr txBox="1">
            <a:spLocks/>
          </p:cNvSpPr>
          <p:nvPr/>
        </p:nvSpPr>
        <p:spPr>
          <a:xfrm>
            <a:off x="1285460" y="5539408"/>
            <a:ext cx="9892877" cy="821887"/>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five</a:t>
            </a:r>
            <a:r>
              <a:rPr lang="en-GB" sz="2400" dirty="0">
                <a:solidFill>
                  <a:schemeClr val="accent1"/>
                </a:solidFill>
                <a:latin typeface="Times New Roman" panose="02020603050405020304" pitchFamily="18" charset="0"/>
                <a:cs typeface="Times New Roman" panose="02020603050405020304" pitchFamily="18" charset="0"/>
              </a:rPr>
              <a:t> times the X-OR of H-matrix data matches with syndrome bits, which is less then syndrome array size. So the adjacent error is not in the sixth ten data bits.</a:t>
            </a:r>
          </a:p>
        </p:txBody>
      </p:sp>
      <p:pic>
        <p:nvPicPr>
          <p:cNvPr id="11" name="Picture 10">
            <a:extLst>
              <a:ext uri="{FF2B5EF4-FFF2-40B4-BE49-F238E27FC236}">
                <a16:creationId xmlns:a16="http://schemas.microsoft.com/office/drawing/2014/main" id="{B0434F80-F6A3-4CCF-9917-597BB6952CCC}"/>
              </a:ext>
            </a:extLst>
          </p:cNvPr>
          <p:cNvPicPr>
            <a:picLocks noChangeAspect="1"/>
          </p:cNvPicPr>
          <p:nvPr/>
        </p:nvPicPr>
        <p:blipFill>
          <a:blip r:embed="rId2"/>
          <a:stretch>
            <a:fillRect/>
          </a:stretch>
        </p:blipFill>
        <p:spPr>
          <a:xfrm>
            <a:off x="1285460" y="2068209"/>
            <a:ext cx="6710609" cy="3090905"/>
          </a:xfrm>
          <a:prstGeom prst="rect">
            <a:avLst/>
          </a:prstGeom>
        </p:spPr>
      </p:pic>
      <p:sp>
        <p:nvSpPr>
          <p:cNvPr id="12" name="Rectangle 11">
            <a:extLst>
              <a:ext uri="{FF2B5EF4-FFF2-40B4-BE49-F238E27FC236}">
                <a16:creationId xmlns:a16="http://schemas.microsoft.com/office/drawing/2014/main" id="{D70F3BB3-511E-43F7-B66F-E0E0FAD8ACDF}"/>
              </a:ext>
            </a:extLst>
          </p:cNvPr>
          <p:cNvSpPr/>
          <p:nvPr/>
        </p:nvSpPr>
        <p:spPr>
          <a:xfrm>
            <a:off x="5773264" y="2428240"/>
            <a:ext cx="1961035" cy="2755481"/>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solidFill>
                <a:schemeClr val="tx1"/>
              </a:solidFill>
            </a:endParaRPr>
          </a:p>
        </p:txBody>
      </p:sp>
      <p:sp>
        <p:nvSpPr>
          <p:cNvPr id="14" name="Rectangle 13">
            <a:extLst>
              <a:ext uri="{FF2B5EF4-FFF2-40B4-BE49-F238E27FC236}">
                <a16:creationId xmlns:a16="http://schemas.microsoft.com/office/drawing/2014/main" id="{749C50E6-54DE-4D5A-B03C-22CCDB80DA7D}"/>
              </a:ext>
            </a:extLst>
          </p:cNvPr>
          <p:cNvSpPr/>
          <p:nvPr/>
        </p:nvSpPr>
        <p:spPr>
          <a:xfrm>
            <a:off x="8212553" y="2428278"/>
            <a:ext cx="392729" cy="275544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1    0    0    1    0    1    0    0    1    1    1    1    1    0    1</a:t>
            </a:r>
          </a:p>
        </p:txBody>
      </p:sp>
      <p:sp>
        <p:nvSpPr>
          <p:cNvPr id="15" name="Rectangle 14">
            <a:extLst>
              <a:ext uri="{FF2B5EF4-FFF2-40B4-BE49-F238E27FC236}">
                <a16:creationId xmlns:a16="http://schemas.microsoft.com/office/drawing/2014/main" id="{11A7092D-927E-48A2-8320-984219804AD8}"/>
              </a:ext>
            </a:extLst>
          </p:cNvPr>
          <p:cNvSpPr/>
          <p:nvPr/>
        </p:nvSpPr>
        <p:spPr>
          <a:xfrm>
            <a:off x="9236923" y="2428241"/>
            <a:ext cx="392729" cy="2730874"/>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16" name="Arrow: Right 15">
            <a:extLst>
              <a:ext uri="{FF2B5EF4-FFF2-40B4-BE49-F238E27FC236}">
                <a16:creationId xmlns:a16="http://schemas.microsoft.com/office/drawing/2014/main" id="{669254A9-CFA9-42DA-8723-867BCFA64B75}"/>
              </a:ext>
            </a:extLst>
          </p:cNvPr>
          <p:cNvSpPr/>
          <p:nvPr/>
        </p:nvSpPr>
        <p:spPr>
          <a:xfrm>
            <a:off x="9745980" y="3551379"/>
            <a:ext cx="845820" cy="484632"/>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17" name="Rectangle 16">
            <a:extLst>
              <a:ext uri="{FF2B5EF4-FFF2-40B4-BE49-F238E27FC236}">
                <a16:creationId xmlns:a16="http://schemas.microsoft.com/office/drawing/2014/main" id="{CA6A0D29-51F5-425B-8FD1-0C75B1418136}"/>
              </a:ext>
            </a:extLst>
          </p:cNvPr>
          <p:cNvSpPr/>
          <p:nvPr/>
        </p:nvSpPr>
        <p:spPr>
          <a:xfrm>
            <a:off x="10640532" y="2430780"/>
            <a:ext cx="537805" cy="2752942"/>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No</a:t>
            </a:r>
            <a:r>
              <a:rPr lang="en-GB" sz="1200" dirty="0">
                <a:solidFill>
                  <a:srgbClr val="00B05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FF0000"/>
                </a:solidFill>
                <a:latin typeface="Times New Roman" panose="02020603050405020304" pitchFamily="18" charset="0"/>
                <a:cs typeface="Times New Roman" panose="02020603050405020304" pitchFamily="18" charset="0"/>
              </a:rPr>
              <a:t>No</a:t>
            </a:r>
            <a:endParaRPr lang="en-GB" sz="1200" dirty="0">
              <a:solidFill>
                <a:srgbClr val="00B05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a:solidFill>
                  <a:srgbClr val="FF0000"/>
                </a:solidFill>
                <a:latin typeface="Times New Roman" panose="02020603050405020304" pitchFamily="18" charset="0"/>
                <a:cs typeface="Times New Roman" panose="02020603050405020304" pitchFamily="18" charset="0"/>
              </a:rPr>
              <a:t>No</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18" name="Text Placeholder 2">
            <a:extLst>
              <a:ext uri="{FF2B5EF4-FFF2-40B4-BE49-F238E27FC236}">
                <a16:creationId xmlns:a16="http://schemas.microsoft.com/office/drawing/2014/main" id="{6637C0B2-5120-4747-9E6E-395CBDE9757D}"/>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9" name="Text Placeholder 2">
            <a:extLst>
              <a:ext uri="{FF2B5EF4-FFF2-40B4-BE49-F238E27FC236}">
                <a16:creationId xmlns:a16="http://schemas.microsoft.com/office/drawing/2014/main" id="{E39246B7-20D7-4035-879E-281C3C3DFF48}"/>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X-OR</a:t>
            </a:r>
          </a:p>
        </p:txBody>
      </p:sp>
      <p:sp>
        <p:nvSpPr>
          <p:cNvPr id="21" name="Text Placeholder 2">
            <a:extLst>
              <a:ext uri="{FF2B5EF4-FFF2-40B4-BE49-F238E27FC236}">
                <a16:creationId xmlns:a16="http://schemas.microsoft.com/office/drawing/2014/main" id="{0485EEFB-85A9-4D0C-908A-103C25F17C99}"/>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17</a:t>
            </a:r>
          </a:p>
        </p:txBody>
      </p:sp>
      <p:cxnSp>
        <p:nvCxnSpPr>
          <p:cNvPr id="22" name="Straight Connector 21">
            <a:extLst>
              <a:ext uri="{FF2B5EF4-FFF2-40B4-BE49-F238E27FC236}">
                <a16:creationId xmlns:a16="http://schemas.microsoft.com/office/drawing/2014/main" id="{AE6D6CC6-6232-40AA-A925-FA66A070B00B}"/>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3" name="Title 1">
            <a:extLst>
              <a:ext uri="{FF2B5EF4-FFF2-40B4-BE49-F238E27FC236}">
                <a16:creationId xmlns:a16="http://schemas.microsoft.com/office/drawing/2014/main" id="{39AFEA28-F576-434E-AB5A-5544CABCC634}"/>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Tree>
    <p:extLst>
      <p:ext uri="{BB962C8B-B14F-4D97-AF65-F5344CB8AC3E}">
        <p14:creationId xmlns:p14="http://schemas.microsoft.com/office/powerpoint/2010/main" val="72080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E0749-D913-4B3D-A06B-98C259461E15}"/>
              </a:ext>
            </a:extLst>
          </p:cNvPr>
          <p:cNvSpPr/>
          <p:nvPr/>
        </p:nvSpPr>
        <p:spPr>
          <a:xfrm>
            <a:off x="9236923" y="2428241"/>
            <a:ext cx="392729" cy="2730874"/>
          </a:xfrm>
          <a:prstGeom prst="rect">
            <a:avLst/>
          </a:prstGeom>
          <a:solidFill>
            <a:schemeClr val="accent1"/>
          </a:solidFill>
          <a:ln>
            <a:solidFill>
              <a:srgbClr val="FDFDFD"/>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bg1"/>
                </a:solidFill>
                <a:latin typeface="Times New Roman" panose="02020603050405020304" pitchFamily="18" charset="0"/>
                <a:cs typeface="Times New Roman" panose="02020603050405020304" pitchFamily="18" charset="0"/>
              </a:rPr>
              <a:t>1    1    1    0    0    0    1    1    1    0    0    0    1    1    1</a:t>
            </a:r>
          </a:p>
        </p:txBody>
      </p:sp>
      <p:sp>
        <p:nvSpPr>
          <p:cNvPr id="3" name="Text Placeholder 2">
            <a:extLst>
              <a:ext uri="{FF2B5EF4-FFF2-40B4-BE49-F238E27FC236}">
                <a16:creationId xmlns:a16="http://schemas.microsoft.com/office/drawing/2014/main" id="{6C852073-A82C-423E-AFC8-4342EB81E734}"/>
              </a:ext>
            </a:extLst>
          </p:cNvPr>
          <p:cNvSpPr txBox="1">
            <a:spLocks/>
          </p:cNvSpPr>
          <p:nvPr/>
        </p:nvSpPr>
        <p:spPr>
          <a:xfrm>
            <a:off x="8103552" y="1979735"/>
            <a:ext cx="705263" cy="421153"/>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X-OR</a:t>
            </a:r>
          </a:p>
        </p:txBody>
      </p:sp>
      <p:sp>
        <p:nvSpPr>
          <p:cNvPr id="5" name="Arrow: Right 4">
            <a:extLst>
              <a:ext uri="{FF2B5EF4-FFF2-40B4-BE49-F238E27FC236}">
                <a16:creationId xmlns:a16="http://schemas.microsoft.com/office/drawing/2014/main" id="{A29B45D0-0DE5-4D9C-ACA6-79FB5857FAF9}"/>
              </a:ext>
            </a:extLst>
          </p:cNvPr>
          <p:cNvSpPr/>
          <p:nvPr/>
        </p:nvSpPr>
        <p:spPr>
          <a:xfrm>
            <a:off x="9745980" y="3551379"/>
            <a:ext cx="845820" cy="484632"/>
          </a:xfrm>
          <a:prstGeom prst="rightArrow">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100" dirty="0"/>
              <a:t>Compare</a:t>
            </a:r>
          </a:p>
        </p:txBody>
      </p:sp>
      <p:sp>
        <p:nvSpPr>
          <p:cNvPr id="6" name="Rectangle 5">
            <a:extLst>
              <a:ext uri="{FF2B5EF4-FFF2-40B4-BE49-F238E27FC236}">
                <a16:creationId xmlns:a16="http://schemas.microsoft.com/office/drawing/2014/main" id="{0B2BD43A-8FC5-49AD-9C90-73DF70D6B561}"/>
              </a:ext>
            </a:extLst>
          </p:cNvPr>
          <p:cNvSpPr/>
          <p:nvPr/>
        </p:nvSpPr>
        <p:spPr>
          <a:xfrm>
            <a:off x="10640532" y="2430780"/>
            <a:ext cx="512575" cy="2750820"/>
          </a:xfrm>
          <a:prstGeom prst="rect">
            <a:avLst/>
          </a:prstGeom>
          <a:solidFill>
            <a:schemeClr val="bg1"/>
          </a:solidFill>
          <a:ln w="28575">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 Yes 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p>
          <a:p>
            <a:pPr algn="ctr"/>
            <a:r>
              <a:rPr lang="en-GB" sz="1200" dirty="0">
                <a:solidFill>
                  <a:srgbClr val="00B050"/>
                </a:solidFill>
                <a:latin typeface="Times New Roman" panose="02020603050405020304" pitchFamily="18" charset="0"/>
                <a:cs typeface="Times New Roman" panose="02020603050405020304" pitchFamily="18" charset="0"/>
              </a:rPr>
              <a:t>Yes </a:t>
            </a:r>
            <a:r>
              <a:rPr lang="en-GB" sz="1200" dirty="0" err="1">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a:p>
            <a:pPr algn="ctr"/>
            <a:r>
              <a:rPr lang="en-GB" sz="1200" dirty="0">
                <a:solidFill>
                  <a:srgbClr val="00B050"/>
                </a:solidFill>
                <a:latin typeface="Times New Roman" panose="02020603050405020304" pitchFamily="18" charset="0"/>
                <a:cs typeface="Times New Roman" panose="02020603050405020304" pitchFamily="18" charset="0"/>
              </a:rPr>
              <a:t>Yes</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8B07CFAA-CB31-48A5-8014-A6D69BE88FE3}"/>
              </a:ext>
            </a:extLst>
          </p:cNvPr>
          <p:cNvSpPr txBox="1">
            <a:spLocks/>
          </p:cNvSpPr>
          <p:nvPr/>
        </p:nvSpPr>
        <p:spPr>
          <a:xfrm>
            <a:off x="10356150" y="1767840"/>
            <a:ext cx="1073850" cy="576748"/>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latin typeface="Times New Roman" panose="02020603050405020304" pitchFamily="18" charset="0"/>
                <a:cs typeface="Times New Roman" panose="02020603050405020304" pitchFamily="18" charset="0"/>
              </a:rPr>
              <a:t>Match found?</a:t>
            </a:r>
          </a:p>
        </p:txBody>
      </p:sp>
      <p:sp>
        <p:nvSpPr>
          <p:cNvPr id="8" name="Text Placeholder 2">
            <a:extLst>
              <a:ext uri="{FF2B5EF4-FFF2-40B4-BE49-F238E27FC236}">
                <a16:creationId xmlns:a16="http://schemas.microsoft.com/office/drawing/2014/main" id="{098B1E60-64A5-4C08-A94C-4628359E245C}"/>
              </a:ext>
            </a:extLst>
          </p:cNvPr>
          <p:cNvSpPr txBox="1">
            <a:spLocks/>
          </p:cNvSpPr>
          <p:nvPr/>
        </p:nvSpPr>
        <p:spPr>
          <a:xfrm>
            <a:off x="1258957" y="5526156"/>
            <a:ext cx="9919381" cy="835139"/>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l"/>
            <a:r>
              <a:rPr lang="en-GB" sz="2400" dirty="0">
                <a:solidFill>
                  <a:schemeClr val="accent1"/>
                </a:solidFill>
                <a:latin typeface="Times New Roman" panose="02020603050405020304" pitchFamily="18" charset="0"/>
                <a:cs typeface="Times New Roman" panose="02020603050405020304" pitchFamily="18" charset="0"/>
              </a:rPr>
              <a:t>So </a:t>
            </a:r>
            <a:r>
              <a:rPr lang="en-GB" sz="2400" b="1" dirty="0">
                <a:solidFill>
                  <a:schemeClr val="accent1"/>
                </a:solidFill>
                <a:latin typeface="Times New Roman" panose="02020603050405020304" pitchFamily="18" charset="0"/>
                <a:cs typeface="Times New Roman" panose="02020603050405020304" pitchFamily="18" charset="0"/>
              </a:rPr>
              <a:t>fifteen</a:t>
            </a:r>
            <a:r>
              <a:rPr lang="en-GB" sz="2400" dirty="0">
                <a:solidFill>
                  <a:schemeClr val="accent1"/>
                </a:solidFill>
                <a:latin typeface="Times New Roman" panose="02020603050405020304" pitchFamily="18" charset="0"/>
                <a:cs typeface="Times New Roman" panose="02020603050405020304" pitchFamily="18" charset="0"/>
              </a:rPr>
              <a:t> times the X-OR of H-matrix data matches with syndrome bits, which is the same as syndrome array size. So there is a 10-bit  adjacent error in the last ten bits of the received data.</a:t>
            </a:r>
          </a:p>
        </p:txBody>
      </p:sp>
      <p:pic>
        <p:nvPicPr>
          <p:cNvPr id="9" name="Picture 8">
            <a:extLst>
              <a:ext uri="{FF2B5EF4-FFF2-40B4-BE49-F238E27FC236}">
                <a16:creationId xmlns:a16="http://schemas.microsoft.com/office/drawing/2014/main" id="{A3D2BAC8-B694-4277-9C1D-5D95B82C362D}"/>
              </a:ext>
            </a:extLst>
          </p:cNvPr>
          <p:cNvPicPr>
            <a:picLocks noChangeAspect="1"/>
          </p:cNvPicPr>
          <p:nvPr/>
        </p:nvPicPr>
        <p:blipFill>
          <a:blip r:embed="rId2"/>
          <a:stretch>
            <a:fillRect/>
          </a:stretch>
        </p:blipFill>
        <p:spPr>
          <a:xfrm>
            <a:off x="1267453" y="2060447"/>
            <a:ext cx="6727462" cy="3098667"/>
          </a:xfrm>
          <a:prstGeom prst="rect">
            <a:avLst/>
          </a:prstGeom>
        </p:spPr>
      </p:pic>
      <p:sp>
        <p:nvSpPr>
          <p:cNvPr id="10" name="Rectangle 9">
            <a:extLst>
              <a:ext uri="{FF2B5EF4-FFF2-40B4-BE49-F238E27FC236}">
                <a16:creationId xmlns:a16="http://schemas.microsoft.com/office/drawing/2014/main" id="{DDE0D396-6FF0-477D-9525-A2D0EFC3B376}"/>
              </a:ext>
            </a:extLst>
          </p:cNvPr>
          <p:cNvSpPr/>
          <p:nvPr/>
        </p:nvSpPr>
        <p:spPr>
          <a:xfrm>
            <a:off x="6005146" y="2407919"/>
            <a:ext cx="1907931" cy="2775803"/>
          </a:xfrm>
          <a:prstGeom prst="rect">
            <a:avLst/>
          </a:prstGeom>
          <a:noFill/>
          <a:ln w="38100">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190DB23-0631-499A-934C-9BF54B89587A}"/>
              </a:ext>
            </a:extLst>
          </p:cNvPr>
          <p:cNvSpPr/>
          <p:nvPr/>
        </p:nvSpPr>
        <p:spPr>
          <a:xfrm>
            <a:off x="8212553" y="2428278"/>
            <a:ext cx="392729" cy="2755444"/>
          </a:xfrm>
          <a:prstGeom prst="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1    1    1    0    0    0    1    1    1    0    0    0    1    1    1</a:t>
            </a:r>
          </a:p>
        </p:txBody>
      </p:sp>
      <p:sp>
        <p:nvSpPr>
          <p:cNvPr id="15" name="Text Placeholder 2">
            <a:extLst>
              <a:ext uri="{FF2B5EF4-FFF2-40B4-BE49-F238E27FC236}">
                <a16:creationId xmlns:a16="http://schemas.microsoft.com/office/drawing/2014/main" id="{B381BF7A-64A2-42A5-96A1-8C49BE598E9D}"/>
              </a:ext>
            </a:extLst>
          </p:cNvPr>
          <p:cNvSpPr txBox="1">
            <a:spLocks/>
          </p:cNvSpPr>
          <p:nvPr/>
        </p:nvSpPr>
        <p:spPr>
          <a:xfrm>
            <a:off x="8918713" y="1722783"/>
            <a:ext cx="1046019" cy="626415"/>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1400" b="1" dirty="0">
                <a:solidFill>
                  <a:schemeClr val="accent1"/>
                </a:solidFill>
                <a:latin typeface="Times New Roman" panose="02020603050405020304" pitchFamily="18" charset="0"/>
                <a:cs typeface="Times New Roman" panose="02020603050405020304" pitchFamily="18" charset="0"/>
              </a:rPr>
              <a:t>Syndrome bits</a:t>
            </a:r>
          </a:p>
        </p:txBody>
      </p:sp>
      <p:sp>
        <p:nvSpPr>
          <p:cNvPr id="17" name="Text Placeholder 2">
            <a:extLst>
              <a:ext uri="{FF2B5EF4-FFF2-40B4-BE49-F238E27FC236}">
                <a16:creationId xmlns:a16="http://schemas.microsoft.com/office/drawing/2014/main" id="{DB325972-43FD-4488-A8AD-5ECB852C6DEA}"/>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18</a:t>
            </a:r>
          </a:p>
        </p:txBody>
      </p:sp>
      <p:cxnSp>
        <p:nvCxnSpPr>
          <p:cNvPr id="18" name="Straight Connector 17">
            <a:extLst>
              <a:ext uri="{FF2B5EF4-FFF2-40B4-BE49-F238E27FC236}">
                <a16:creationId xmlns:a16="http://schemas.microsoft.com/office/drawing/2014/main" id="{5DF407D0-1EBB-4F91-A3CF-48D79975EC67}"/>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9" name="Title 1">
            <a:extLst>
              <a:ext uri="{FF2B5EF4-FFF2-40B4-BE49-F238E27FC236}">
                <a16:creationId xmlns:a16="http://schemas.microsoft.com/office/drawing/2014/main" id="{E34AB045-7940-4DC3-B627-1F7695E3225C}"/>
              </a:ext>
            </a:extLst>
          </p:cNvPr>
          <p:cNvSpPr txBox="1">
            <a:spLocks/>
          </p:cNvSpPr>
          <p:nvPr/>
        </p:nvSpPr>
        <p:spPr>
          <a:xfrm>
            <a:off x="1179576" y="481059"/>
            <a:ext cx="10773885" cy="741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Detection (cont.)</a:t>
            </a:r>
          </a:p>
        </p:txBody>
      </p:sp>
    </p:spTree>
    <p:extLst>
      <p:ext uri="{BB962C8B-B14F-4D97-AF65-F5344CB8AC3E}">
        <p14:creationId xmlns:p14="http://schemas.microsoft.com/office/powerpoint/2010/main" val="263071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CC95-0DFF-4F0E-8C3F-8B6527E74017}"/>
              </a:ext>
            </a:extLst>
          </p:cNvPr>
          <p:cNvSpPr txBox="1">
            <a:spLocks/>
          </p:cNvSpPr>
          <p:nvPr/>
        </p:nvSpPr>
        <p:spPr>
          <a:xfrm>
            <a:off x="1170431" y="481059"/>
            <a:ext cx="10783029" cy="7918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Error Correction </a:t>
            </a:r>
          </a:p>
        </p:txBody>
      </p:sp>
      <p:sp>
        <p:nvSpPr>
          <p:cNvPr id="4" name="Rectangle 3">
            <a:extLst>
              <a:ext uri="{FF2B5EF4-FFF2-40B4-BE49-F238E27FC236}">
                <a16:creationId xmlns:a16="http://schemas.microsoft.com/office/drawing/2014/main" id="{E6525B4E-314E-406C-AF0A-323DC1EA3B54}"/>
              </a:ext>
            </a:extLst>
          </p:cNvPr>
          <p:cNvSpPr/>
          <p:nvPr/>
        </p:nvSpPr>
        <p:spPr>
          <a:xfrm>
            <a:off x="1779294" y="5028766"/>
            <a:ext cx="5530516" cy="323650"/>
          </a:xfrm>
          <a:prstGeom prst="rect">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solidFill>
                  <a:schemeClr val="accent2">
                    <a:lumMod val="50000"/>
                  </a:schemeClr>
                </a:solidFill>
                <a:latin typeface="Times New Roman" panose="02020603050405020304" pitchFamily="18" charset="0"/>
                <a:cs typeface="Times New Roman" panose="02020603050405020304" pitchFamily="18" charset="0"/>
              </a:rPr>
              <a:t>0    0    0    0    0    0    0    0    0    0    0    0    0    0    0    0</a:t>
            </a:r>
          </a:p>
        </p:txBody>
      </p:sp>
      <p:sp>
        <p:nvSpPr>
          <p:cNvPr id="5" name="Rectangle 4">
            <a:extLst>
              <a:ext uri="{FF2B5EF4-FFF2-40B4-BE49-F238E27FC236}">
                <a16:creationId xmlns:a16="http://schemas.microsoft.com/office/drawing/2014/main" id="{642F610A-FDD3-41B9-8433-CFB7CA9AB62A}"/>
              </a:ext>
            </a:extLst>
          </p:cNvPr>
          <p:cNvSpPr/>
          <p:nvPr/>
        </p:nvSpPr>
        <p:spPr>
          <a:xfrm>
            <a:off x="1779295" y="3457662"/>
            <a:ext cx="2014444" cy="323650"/>
          </a:xfrm>
          <a:prstGeom prst="rect">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solidFill>
                  <a:schemeClr val="accent2">
                    <a:lumMod val="50000"/>
                  </a:schemeClr>
                </a:solidFill>
                <a:latin typeface="Times New Roman" panose="02020603050405020304" pitchFamily="18" charset="0"/>
                <a:cs typeface="Times New Roman" panose="02020603050405020304" pitchFamily="18" charset="0"/>
              </a:rPr>
              <a:t>0    0    0    0    0    0        </a:t>
            </a:r>
          </a:p>
        </p:txBody>
      </p:sp>
      <p:sp>
        <p:nvSpPr>
          <p:cNvPr id="6" name="Rectangle 5">
            <a:extLst>
              <a:ext uri="{FF2B5EF4-FFF2-40B4-BE49-F238E27FC236}">
                <a16:creationId xmlns:a16="http://schemas.microsoft.com/office/drawing/2014/main" id="{A3740B65-1113-4124-97D8-26ABDBFD163B}"/>
              </a:ext>
            </a:extLst>
          </p:cNvPr>
          <p:cNvSpPr/>
          <p:nvPr/>
        </p:nvSpPr>
        <p:spPr>
          <a:xfrm>
            <a:off x="3793739" y="3457661"/>
            <a:ext cx="3478491" cy="323651"/>
          </a:xfrm>
          <a:prstGeom prst="rect">
            <a:avLst/>
          </a:prstGeom>
          <a:solidFill>
            <a:srgbClr val="FF000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solidFill>
                  <a:schemeClr val="bg1"/>
                </a:solidFill>
                <a:latin typeface="Times New Roman" panose="02020603050405020304" pitchFamily="18" charset="0"/>
                <a:cs typeface="Times New Roman" panose="02020603050405020304" pitchFamily="18" charset="0"/>
              </a:rPr>
              <a:t>1    1    1    1    1    1    1    1    1    1</a:t>
            </a:r>
          </a:p>
        </p:txBody>
      </p:sp>
      <p:sp>
        <p:nvSpPr>
          <p:cNvPr id="7" name="Arrow: Left 6">
            <a:extLst>
              <a:ext uri="{FF2B5EF4-FFF2-40B4-BE49-F238E27FC236}">
                <a16:creationId xmlns:a16="http://schemas.microsoft.com/office/drawing/2014/main" id="{B77CD920-B4AC-4702-A115-28F43C804E24}"/>
              </a:ext>
            </a:extLst>
          </p:cNvPr>
          <p:cNvSpPr/>
          <p:nvPr/>
        </p:nvSpPr>
        <p:spPr>
          <a:xfrm>
            <a:off x="7267499" y="3377170"/>
            <a:ext cx="3403141" cy="484632"/>
          </a:xfrm>
          <a:prstGeom prst="leftArrow">
            <a:avLst>
              <a:gd name="adj1" fmla="val 59192"/>
              <a:gd name="adj2" fmla="val 50000"/>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solidFill>
                  <a:schemeClr val="bg1"/>
                </a:solidFill>
                <a:latin typeface="Times New Roman" panose="02020603050405020304" pitchFamily="18" charset="0"/>
                <a:cs typeface="Times New Roman" panose="02020603050405020304" pitchFamily="18" charset="0"/>
              </a:rPr>
              <a:t>10-bit adjacent error detected</a:t>
            </a:r>
          </a:p>
        </p:txBody>
      </p:sp>
      <p:sp>
        <p:nvSpPr>
          <p:cNvPr id="8" name="Text Placeholder 2">
            <a:extLst>
              <a:ext uri="{FF2B5EF4-FFF2-40B4-BE49-F238E27FC236}">
                <a16:creationId xmlns:a16="http://schemas.microsoft.com/office/drawing/2014/main" id="{92206759-38D3-4ACF-8337-955380E9B89A}"/>
              </a:ext>
            </a:extLst>
          </p:cNvPr>
          <p:cNvSpPr txBox="1">
            <a:spLocks/>
          </p:cNvSpPr>
          <p:nvPr/>
        </p:nvSpPr>
        <p:spPr>
          <a:xfrm>
            <a:off x="1779294" y="2853439"/>
            <a:ext cx="1841558" cy="62864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dirty="0">
                <a:solidFill>
                  <a:schemeClr val="accent1"/>
                </a:solidFill>
                <a:latin typeface="Times New Roman" panose="02020603050405020304" pitchFamily="18" charset="0"/>
                <a:cs typeface="Times New Roman" panose="02020603050405020304" pitchFamily="18" charset="0"/>
              </a:rPr>
              <a:t>Erroneous Data</a:t>
            </a:r>
          </a:p>
        </p:txBody>
      </p:sp>
      <p:sp>
        <p:nvSpPr>
          <p:cNvPr id="9" name="Arrow: Down 8">
            <a:extLst>
              <a:ext uri="{FF2B5EF4-FFF2-40B4-BE49-F238E27FC236}">
                <a16:creationId xmlns:a16="http://schemas.microsoft.com/office/drawing/2014/main" id="{213D2FC7-A543-40B1-BB04-18BBB2A4C229}"/>
              </a:ext>
            </a:extLst>
          </p:cNvPr>
          <p:cNvSpPr/>
          <p:nvPr/>
        </p:nvSpPr>
        <p:spPr>
          <a:xfrm>
            <a:off x="4302236" y="3915612"/>
            <a:ext cx="484632" cy="978408"/>
          </a:xfrm>
          <a:prstGeom prst="downArrow">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p>
        </p:txBody>
      </p:sp>
      <p:sp>
        <p:nvSpPr>
          <p:cNvPr id="10" name="Text Placeholder 2">
            <a:extLst>
              <a:ext uri="{FF2B5EF4-FFF2-40B4-BE49-F238E27FC236}">
                <a16:creationId xmlns:a16="http://schemas.microsoft.com/office/drawing/2014/main" id="{CE7347F8-C865-4B04-B86C-CE59C07D3A57}"/>
              </a:ext>
            </a:extLst>
          </p:cNvPr>
          <p:cNvSpPr txBox="1">
            <a:spLocks/>
          </p:cNvSpPr>
          <p:nvPr/>
        </p:nvSpPr>
        <p:spPr>
          <a:xfrm>
            <a:off x="4612205" y="4143219"/>
            <a:ext cx="3403140" cy="484632"/>
          </a:xfrm>
          <a:prstGeom prst="rect">
            <a:avLst/>
          </a:prstGeom>
        </p:spPr>
        <p:txBody>
          <a:bodyPr vert="horz" lIns="91440" tIns="45720" rIns="91440" bIns="45720" rtlCol="0" anchor="ctr">
            <a:normAutofit fontScale="85000" lnSpcReduction="10000"/>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dirty="0">
                <a:solidFill>
                  <a:schemeClr val="accent1"/>
                </a:solidFill>
                <a:latin typeface="Times New Roman" panose="02020603050405020304" pitchFamily="18" charset="0"/>
                <a:cs typeface="Times New Roman" panose="02020603050405020304" pitchFamily="18" charset="0"/>
              </a:rPr>
              <a:t>Flip the data at the selected positions</a:t>
            </a:r>
          </a:p>
        </p:txBody>
      </p:sp>
      <p:sp>
        <p:nvSpPr>
          <p:cNvPr id="11" name="Text Placeholder 2">
            <a:extLst>
              <a:ext uri="{FF2B5EF4-FFF2-40B4-BE49-F238E27FC236}">
                <a16:creationId xmlns:a16="http://schemas.microsoft.com/office/drawing/2014/main" id="{FD377199-128C-44D9-AEEA-56D8CBFEFB1F}"/>
              </a:ext>
            </a:extLst>
          </p:cNvPr>
          <p:cNvSpPr txBox="1">
            <a:spLocks/>
          </p:cNvSpPr>
          <p:nvPr/>
        </p:nvSpPr>
        <p:spPr>
          <a:xfrm>
            <a:off x="1616822" y="4385535"/>
            <a:ext cx="1841558" cy="62864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dirty="0">
                <a:solidFill>
                  <a:schemeClr val="accent1"/>
                </a:solidFill>
                <a:latin typeface="Times New Roman" panose="02020603050405020304" pitchFamily="18" charset="0"/>
                <a:cs typeface="Times New Roman" panose="02020603050405020304" pitchFamily="18" charset="0"/>
              </a:rPr>
              <a:t>Corrected Data</a:t>
            </a:r>
          </a:p>
        </p:txBody>
      </p:sp>
      <p:sp>
        <p:nvSpPr>
          <p:cNvPr id="13" name="Text Placeholder 2">
            <a:extLst>
              <a:ext uri="{FF2B5EF4-FFF2-40B4-BE49-F238E27FC236}">
                <a16:creationId xmlns:a16="http://schemas.microsoft.com/office/drawing/2014/main" id="{5BAC4A1E-6B2F-4341-AD3C-22DC75FA66D7}"/>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19</a:t>
            </a:r>
          </a:p>
        </p:txBody>
      </p:sp>
      <p:sp>
        <p:nvSpPr>
          <p:cNvPr id="14" name="TextBox 13">
            <a:extLst>
              <a:ext uri="{FF2B5EF4-FFF2-40B4-BE49-F238E27FC236}">
                <a16:creationId xmlns:a16="http://schemas.microsoft.com/office/drawing/2014/main" id="{2DD0B5DA-39FD-4202-88C5-0270837BA15E}"/>
              </a:ext>
            </a:extLst>
          </p:cNvPr>
          <p:cNvSpPr txBox="1"/>
          <p:nvPr/>
        </p:nvSpPr>
        <p:spPr>
          <a:xfrm>
            <a:off x="2976010" y="5889777"/>
            <a:ext cx="6074955" cy="372369"/>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8: Error Correction for FUEC-DKAEC</a:t>
            </a:r>
          </a:p>
        </p:txBody>
      </p:sp>
      <p:cxnSp>
        <p:nvCxnSpPr>
          <p:cNvPr id="15" name="Straight Connector 14">
            <a:extLst>
              <a:ext uri="{FF2B5EF4-FFF2-40B4-BE49-F238E27FC236}">
                <a16:creationId xmlns:a16="http://schemas.microsoft.com/office/drawing/2014/main" id="{B23F9049-CEBD-431D-8CB0-DCCDD7BB73DD}"/>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FE2C6427-ACCF-4B95-8124-DE1AB312B89D}"/>
              </a:ext>
            </a:extLst>
          </p:cNvPr>
          <p:cNvSpPr txBox="1"/>
          <p:nvPr/>
        </p:nvSpPr>
        <p:spPr>
          <a:xfrm>
            <a:off x="1170431" y="1580999"/>
            <a:ext cx="10370405" cy="830997"/>
          </a:xfrm>
          <a:prstGeom prst="rect">
            <a:avLst/>
          </a:prstGeom>
          <a:noFill/>
        </p:spPr>
        <p:txBody>
          <a:bodyPr wrap="square">
            <a:spAutoFit/>
          </a:bodyPr>
          <a:lstStyle/>
          <a:p>
            <a:r>
              <a:rPr lang="en-US" sz="2400" dirty="0">
                <a:solidFill>
                  <a:schemeClr val="accent1"/>
                </a:solidFill>
                <a:latin typeface="Times New Roman" panose="02020603050405020304" pitchFamily="18" charset="0"/>
                <a:cs typeface="Times New Roman" panose="02020603050405020304" pitchFamily="18" charset="0"/>
              </a:rPr>
              <a:t>When the positions of the erroneous data bits are detected the data bits at those positions are flipped to obtain the corrected data.</a:t>
            </a:r>
            <a:endParaRPr lang="en-GB" sz="2400" dirty="0"/>
          </a:p>
        </p:txBody>
      </p:sp>
    </p:spTree>
    <p:extLst>
      <p:ext uri="{BB962C8B-B14F-4D97-AF65-F5344CB8AC3E}">
        <p14:creationId xmlns:p14="http://schemas.microsoft.com/office/powerpoint/2010/main" val="428213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788D7BF1-5B95-498C-A48E-CDA3712DED5F}"/>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A1CAAB1-1CAE-47A2-987E-CF844E0A1294}"/>
              </a:ext>
            </a:extLst>
          </p:cNvPr>
          <p:cNvSpPr txBox="1"/>
          <p:nvPr/>
        </p:nvSpPr>
        <p:spPr>
          <a:xfrm>
            <a:off x="1152940" y="477077"/>
            <a:ext cx="10292764"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cs typeface="Times New Roman" panose="02020603050405020304" pitchFamily="18" charset="0"/>
              </a:rPr>
              <a:t>Outline</a:t>
            </a:r>
            <a:endParaRPr lang="en-US" sz="4800" b="1" i="0" u="none" strike="noStrike" baseline="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22" name="Content Placeholder 4">
            <a:extLst>
              <a:ext uri="{FF2B5EF4-FFF2-40B4-BE49-F238E27FC236}">
                <a16:creationId xmlns:a16="http://schemas.microsoft.com/office/drawing/2014/main" id="{5A22C9C9-EA1B-41B9-87B9-671D3B23BA9D}"/>
              </a:ext>
            </a:extLst>
          </p:cNvPr>
          <p:cNvGraphicFramePr>
            <a:graphicFrameLocks/>
          </p:cNvGraphicFramePr>
          <p:nvPr>
            <p:extLst>
              <p:ext uri="{D42A27DB-BD31-4B8C-83A1-F6EECF244321}">
                <p14:modId xmlns:p14="http://schemas.microsoft.com/office/powerpoint/2010/main" val="699117945"/>
              </p:ext>
            </p:extLst>
          </p:nvPr>
        </p:nvGraphicFramePr>
        <p:xfrm>
          <a:off x="1279518" y="2054087"/>
          <a:ext cx="10223369" cy="4028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2">
            <a:extLst>
              <a:ext uri="{FF2B5EF4-FFF2-40B4-BE49-F238E27FC236}">
                <a16:creationId xmlns:a16="http://schemas.microsoft.com/office/drawing/2014/main" id="{8A37337F-A42C-49D2-A7F3-C4CD4F249AA0}"/>
              </a:ext>
            </a:extLst>
          </p:cNvPr>
          <p:cNvSpPr txBox="1">
            <a:spLocks/>
          </p:cNvSpPr>
          <p:nvPr/>
        </p:nvSpPr>
        <p:spPr>
          <a:xfrm>
            <a:off x="11445703" y="13252"/>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234296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CC95-0DFF-4F0E-8C3F-8B6527E74017}"/>
              </a:ext>
            </a:extLst>
          </p:cNvPr>
          <p:cNvSpPr txBox="1">
            <a:spLocks/>
          </p:cNvSpPr>
          <p:nvPr/>
        </p:nvSpPr>
        <p:spPr>
          <a:xfrm>
            <a:off x="1170431" y="481059"/>
            <a:ext cx="10783029" cy="7918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Flow Diagram </a:t>
            </a:r>
          </a:p>
        </p:txBody>
      </p:sp>
      <p:sp>
        <p:nvSpPr>
          <p:cNvPr id="13" name="Text Placeholder 2">
            <a:extLst>
              <a:ext uri="{FF2B5EF4-FFF2-40B4-BE49-F238E27FC236}">
                <a16:creationId xmlns:a16="http://schemas.microsoft.com/office/drawing/2014/main" id="{5BAC4A1E-6B2F-4341-AD3C-22DC75FA66D7}"/>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20</a:t>
            </a:r>
          </a:p>
        </p:txBody>
      </p:sp>
      <p:sp>
        <p:nvSpPr>
          <p:cNvPr id="14" name="TextBox 13">
            <a:extLst>
              <a:ext uri="{FF2B5EF4-FFF2-40B4-BE49-F238E27FC236}">
                <a16:creationId xmlns:a16="http://schemas.microsoft.com/office/drawing/2014/main" id="{2DD0B5DA-39FD-4202-88C5-0270837BA15E}"/>
              </a:ext>
            </a:extLst>
          </p:cNvPr>
          <p:cNvSpPr txBox="1"/>
          <p:nvPr/>
        </p:nvSpPr>
        <p:spPr>
          <a:xfrm>
            <a:off x="2976010" y="5889777"/>
            <a:ext cx="6074955" cy="372369"/>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9: Flow diagram of proposed methodology</a:t>
            </a:r>
          </a:p>
        </p:txBody>
      </p:sp>
      <p:cxnSp>
        <p:nvCxnSpPr>
          <p:cNvPr id="15" name="Straight Connector 14">
            <a:extLst>
              <a:ext uri="{FF2B5EF4-FFF2-40B4-BE49-F238E27FC236}">
                <a16:creationId xmlns:a16="http://schemas.microsoft.com/office/drawing/2014/main" id="{B23F9049-CEBD-431D-8CB0-DCCDD7BB73DD}"/>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5F4C3702-D14C-4715-879B-38D9F1586249}"/>
              </a:ext>
            </a:extLst>
          </p:cNvPr>
          <p:cNvPicPr>
            <a:picLocks noChangeAspect="1"/>
          </p:cNvPicPr>
          <p:nvPr/>
        </p:nvPicPr>
        <p:blipFill>
          <a:blip r:embed="rId2"/>
          <a:stretch>
            <a:fillRect/>
          </a:stretch>
        </p:blipFill>
        <p:spPr>
          <a:xfrm>
            <a:off x="2176271" y="1606047"/>
            <a:ext cx="7991857" cy="4283730"/>
          </a:xfrm>
          <a:prstGeom prst="rect">
            <a:avLst/>
          </a:prstGeom>
        </p:spPr>
      </p:pic>
    </p:spTree>
    <p:extLst>
      <p:ext uri="{BB962C8B-B14F-4D97-AF65-F5344CB8AC3E}">
        <p14:creationId xmlns:p14="http://schemas.microsoft.com/office/powerpoint/2010/main" val="335216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D8E-BD88-454D-BDCE-C724CBA5994A}"/>
              </a:ext>
            </a:extLst>
          </p:cNvPr>
          <p:cNvSpPr txBox="1">
            <a:spLocks/>
          </p:cNvSpPr>
          <p:nvPr/>
        </p:nvSpPr>
        <p:spPr>
          <a:xfrm>
            <a:off x="1113183" y="522395"/>
            <a:ext cx="10840278" cy="66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Experimental Analysis</a:t>
            </a:r>
          </a:p>
        </p:txBody>
      </p:sp>
      <p:sp>
        <p:nvSpPr>
          <p:cNvPr id="6" name="TextBox 5">
            <a:extLst>
              <a:ext uri="{FF2B5EF4-FFF2-40B4-BE49-F238E27FC236}">
                <a16:creationId xmlns:a16="http://schemas.microsoft.com/office/drawing/2014/main" id="{2C20EFB1-3E3B-4786-9A83-8F6ECEEBA13C}"/>
              </a:ext>
            </a:extLst>
          </p:cNvPr>
          <p:cNvSpPr txBox="1"/>
          <p:nvPr/>
        </p:nvSpPr>
        <p:spPr>
          <a:xfrm>
            <a:off x="1318982" y="2037102"/>
            <a:ext cx="10383720" cy="4365298"/>
          </a:xfrm>
          <a:prstGeom prst="rect">
            <a:avLst/>
          </a:prstGeom>
          <a:noFill/>
        </p:spPr>
        <p:txBody>
          <a:bodyPr wrap="square">
            <a:spAutoFit/>
          </a:bodyPr>
          <a:lstStyle/>
          <a:p>
            <a:pPr algn="just">
              <a:spcBef>
                <a:spcPts val="600"/>
              </a:spcBef>
              <a:spcAft>
                <a:spcPts val="1400"/>
              </a:spcAft>
            </a:pPr>
            <a:r>
              <a:rPr lang="en-ZW" sz="2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System configurations:</a:t>
            </a:r>
            <a:endParaRPr lang="en-GB" sz="24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Bef>
                <a:spcPts val="600"/>
              </a:spcBef>
              <a:spcAft>
                <a:spcPts val="1400"/>
              </a:spcAft>
              <a:buFont typeface="Wingdings" panose="05000000000000000000" pitchFamily="2" charset="2"/>
              <a:buChar char="q"/>
            </a:pPr>
            <a:r>
              <a:rPr lang="en-ZW" sz="2400" dirty="0" err="1">
                <a:solidFill>
                  <a:schemeClr val="accent1"/>
                </a:solidFill>
                <a:latin typeface="Times New Roman" panose="02020603050405020304" pitchFamily="18" charset="0"/>
                <a:ea typeface="Arial" panose="020B0604020202020204" pitchFamily="34" charset="0"/>
                <a:cs typeface="Times New Roman" panose="02020603050405020304" pitchFamily="18" charset="0"/>
              </a:rPr>
              <a:t>Intel®Core</a:t>
            </a:r>
            <a:r>
              <a:rPr lang="en-ZW"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i5-7200U CPU @ 2.50 GHz to 2.71 GHz.</a:t>
            </a:r>
          </a:p>
          <a:p>
            <a:pPr marL="342900" indent="-342900" algn="just">
              <a:spcBef>
                <a:spcPts val="600"/>
              </a:spcBef>
              <a:spcAft>
                <a:spcPts val="1400"/>
              </a:spcAft>
              <a:buFont typeface="Wingdings" panose="05000000000000000000" pitchFamily="2" charset="2"/>
              <a:buChar char="q"/>
            </a:pPr>
            <a:r>
              <a:rPr lang="en-ZW"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Operating system Windows 10 - 64 bit.</a:t>
            </a:r>
          </a:p>
          <a:p>
            <a:pPr marL="342900" indent="-342900" algn="just">
              <a:spcBef>
                <a:spcPts val="600"/>
              </a:spcBef>
              <a:spcAft>
                <a:spcPts val="1400"/>
              </a:spcAft>
              <a:buFont typeface="Wingdings" panose="05000000000000000000" pitchFamily="2" charset="2"/>
              <a:buChar char="q"/>
            </a:pPr>
            <a:r>
              <a:rPr lang="en-ZW"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RAM 8 GB</a:t>
            </a:r>
            <a:r>
              <a:rPr lang="en-US"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a:t>
            </a:r>
          </a:p>
          <a:p>
            <a:pPr lvl="0" algn="just"/>
            <a:r>
              <a:rPr lang="en-US"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Tools:</a:t>
            </a:r>
          </a:p>
          <a:p>
            <a:pPr marL="342900" lvl="0" indent="-342900" algn="just">
              <a:lnSpc>
                <a:spcPct val="150000"/>
              </a:lnSpc>
              <a:buFont typeface="Wingdings" panose="05000000000000000000" pitchFamily="2" charset="2"/>
              <a:buChar char="q"/>
            </a:pPr>
            <a:r>
              <a:rPr lang="en-US"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Language C++ for coding purposes.</a:t>
            </a:r>
          </a:p>
          <a:p>
            <a:pPr marL="342900" lvl="0" indent="-342900" algn="just">
              <a:lnSpc>
                <a:spcPct val="150000"/>
              </a:lnSpc>
              <a:buFont typeface="Wingdings" panose="05000000000000000000" pitchFamily="2" charset="2"/>
              <a:buChar char="q"/>
            </a:pPr>
            <a:r>
              <a:rPr lang="en-US" sz="2400" dirty="0" err="1">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Pspice</a:t>
            </a:r>
            <a:r>
              <a:rPr lang="en-US"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 Cadence SPB OrCAD for circuit making and simulation.</a:t>
            </a:r>
            <a:endParaRPr lang="en-GB" sz="2400"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84E1CD9B-4A9E-44C4-AD28-E0585547B118}"/>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Text Placeholder 2">
            <a:extLst>
              <a:ext uri="{FF2B5EF4-FFF2-40B4-BE49-F238E27FC236}">
                <a16:creationId xmlns:a16="http://schemas.microsoft.com/office/drawing/2014/main" id="{8FC087E2-E454-45A7-907B-C7291436F183}"/>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21</a:t>
            </a:r>
          </a:p>
        </p:txBody>
      </p:sp>
      <p:sp>
        <p:nvSpPr>
          <p:cNvPr id="12" name="TextBox 11">
            <a:extLst>
              <a:ext uri="{FF2B5EF4-FFF2-40B4-BE49-F238E27FC236}">
                <a16:creationId xmlns:a16="http://schemas.microsoft.com/office/drawing/2014/main" id="{E04E5FF1-21BE-47F5-85E7-7CCF4D0C6422}"/>
              </a:ext>
            </a:extLst>
          </p:cNvPr>
          <p:cNvSpPr txBox="1"/>
          <p:nvPr/>
        </p:nvSpPr>
        <p:spPr>
          <a:xfrm>
            <a:off x="1279518" y="1475232"/>
            <a:ext cx="6003036" cy="523220"/>
          </a:xfrm>
          <a:prstGeom prst="rect">
            <a:avLst/>
          </a:prstGeom>
          <a:noFill/>
        </p:spPr>
        <p:txBody>
          <a:bodyPr wrap="square">
            <a:spAutoFit/>
          </a:bodyPr>
          <a:lstStyle/>
          <a:p>
            <a:r>
              <a:rPr lang="en-US" sz="2800" b="1" dirty="0">
                <a:solidFill>
                  <a:schemeClr val="accent1"/>
                </a:solidFill>
                <a:latin typeface="Times New Roman" panose="02020603050405020304" pitchFamily="18" charset="0"/>
                <a:cs typeface="Times New Roman" panose="02020603050405020304" pitchFamily="18" charset="0"/>
              </a:rPr>
              <a:t>Experimental Setup:</a:t>
            </a:r>
          </a:p>
        </p:txBody>
      </p:sp>
    </p:spTree>
    <p:extLst>
      <p:ext uri="{BB962C8B-B14F-4D97-AF65-F5344CB8AC3E}">
        <p14:creationId xmlns:p14="http://schemas.microsoft.com/office/powerpoint/2010/main" val="386449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D8E-BD88-454D-BDCE-C724CBA5994A}"/>
              </a:ext>
            </a:extLst>
          </p:cNvPr>
          <p:cNvSpPr txBox="1">
            <a:spLocks/>
          </p:cNvSpPr>
          <p:nvPr/>
        </p:nvSpPr>
        <p:spPr>
          <a:xfrm>
            <a:off x="1113183" y="522395"/>
            <a:ext cx="10840278" cy="66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Experimental Analysis (cont.)</a:t>
            </a:r>
          </a:p>
        </p:txBody>
      </p:sp>
      <p:graphicFrame>
        <p:nvGraphicFramePr>
          <p:cNvPr id="4" name="Chart 3">
            <a:extLst>
              <a:ext uri="{FF2B5EF4-FFF2-40B4-BE49-F238E27FC236}">
                <a16:creationId xmlns:a16="http://schemas.microsoft.com/office/drawing/2014/main" id="{33C58FC1-ED07-47AA-84AC-DBB15D59F7C4}"/>
              </a:ext>
            </a:extLst>
          </p:cNvPr>
          <p:cNvGraphicFramePr/>
          <p:nvPr>
            <p:extLst>
              <p:ext uri="{D42A27DB-BD31-4B8C-83A1-F6EECF244321}">
                <p14:modId xmlns:p14="http://schemas.microsoft.com/office/powerpoint/2010/main" val="206549107"/>
              </p:ext>
            </p:extLst>
          </p:nvPr>
        </p:nvGraphicFramePr>
        <p:xfrm>
          <a:off x="1099929" y="2354999"/>
          <a:ext cx="10548729" cy="38910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C20EFB1-3E3B-4786-9A83-8F6ECEEBA13C}"/>
              </a:ext>
            </a:extLst>
          </p:cNvPr>
          <p:cNvSpPr txBox="1"/>
          <p:nvPr/>
        </p:nvSpPr>
        <p:spPr>
          <a:xfrm>
            <a:off x="1099928" y="1524000"/>
            <a:ext cx="10654749" cy="830997"/>
          </a:xfrm>
          <a:prstGeom prst="rect">
            <a:avLst/>
          </a:prstGeom>
          <a:noFill/>
        </p:spPr>
        <p:txBody>
          <a:bodyPr wrap="square">
            <a:spAutoFit/>
          </a:bodyPr>
          <a:lstStyle/>
          <a:p>
            <a:pPr algn="just"/>
            <a:r>
              <a:rPr lang="en-US" sz="2400" dirty="0">
                <a:solidFill>
                  <a:schemeClr val="accent1"/>
                </a:solidFill>
                <a:latin typeface="Times New Roman" panose="02020603050405020304" pitchFamily="18" charset="0"/>
                <a:cs typeface="Times New Roman" panose="02020603050405020304" pitchFamily="18" charset="0"/>
              </a:rPr>
              <a:t>Comparison of Correction Coverage between  Matrix[1], CLC [2], FUEC-QUAEC[3] and the proposed method.</a:t>
            </a:r>
          </a:p>
        </p:txBody>
      </p:sp>
      <p:sp>
        <p:nvSpPr>
          <p:cNvPr id="7" name="TextBox 6">
            <a:extLst>
              <a:ext uri="{FF2B5EF4-FFF2-40B4-BE49-F238E27FC236}">
                <a16:creationId xmlns:a16="http://schemas.microsoft.com/office/drawing/2014/main" id="{91709049-332B-4074-989F-7232599FD0FD}"/>
              </a:ext>
            </a:extLst>
          </p:cNvPr>
          <p:cNvSpPr txBox="1"/>
          <p:nvPr/>
        </p:nvSpPr>
        <p:spPr>
          <a:xfrm>
            <a:off x="2700998" y="6302326"/>
            <a:ext cx="6187496"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10: Comparison of Correction Coverage</a:t>
            </a:r>
          </a:p>
        </p:txBody>
      </p:sp>
      <p:cxnSp>
        <p:nvCxnSpPr>
          <p:cNvPr id="8" name="Straight Connector 7">
            <a:extLst>
              <a:ext uri="{FF2B5EF4-FFF2-40B4-BE49-F238E27FC236}">
                <a16:creationId xmlns:a16="http://schemas.microsoft.com/office/drawing/2014/main" id="{84E1CD9B-4A9E-44C4-AD28-E0585547B118}"/>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 name="Text Placeholder 2">
            <a:extLst>
              <a:ext uri="{FF2B5EF4-FFF2-40B4-BE49-F238E27FC236}">
                <a16:creationId xmlns:a16="http://schemas.microsoft.com/office/drawing/2014/main" id="{18039446-A63B-436B-AC6D-432B96C1FF62}"/>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296569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B1A7-A0D3-43BC-A8EE-2388FB602D6B}"/>
              </a:ext>
            </a:extLst>
          </p:cNvPr>
          <p:cNvSpPr txBox="1">
            <a:spLocks/>
          </p:cNvSpPr>
          <p:nvPr/>
        </p:nvSpPr>
        <p:spPr>
          <a:xfrm>
            <a:off x="1143000" y="481059"/>
            <a:ext cx="10810461" cy="708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Experimental Analysis (cont.)</a:t>
            </a:r>
          </a:p>
        </p:txBody>
      </p:sp>
      <p:sp>
        <p:nvSpPr>
          <p:cNvPr id="6" name="TextBox 5">
            <a:extLst>
              <a:ext uri="{FF2B5EF4-FFF2-40B4-BE49-F238E27FC236}">
                <a16:creationId xmlns:a16="http://schemas.microsoft.com/office/drawing/2014/main" id="{DDCFDA6F-8C7D-4621-97E1-547D6071F6B5}"/>
              </a:ext>
            </a:extLst>
          </p:cNvPr>
          <p:cNvSpPr txBox="1"/>
          <p:nvPr/>
        </p:nvSpPr>
        <p:spPr>
          <a:xfrm>
            <a:off x="1099928" y="1378226"/>
            <a:ext cx="10177671" cy="830997"/>
          </a:xfrm>
          <a:prstGeom prst="rect">
            <a:avLst/>
          </a:prstGeom>
          <a:noFill/>
        </p:spPr>
        <p:txBody>
          <a:bodyPr wrap="square">
            <a:spAutoFit/>
          </a:bodyPr>
          <a:lstStyle/>
          <a:p>
            <a:r>
              <a:rPr lang="en-US" sz="2400" dirty="0">
                <a:solidFill>
                  <a:schemeClr val="accent1"/>
                </a:solidFill>
                <a:latin typeface="Times New Roman" panose="02020603050405020304" pitchFamily="18" charset="0"/>
                <a:cs typeface="Times New Roman" panose="02020603050405020304" pitchFamily="18" charset="0"/>
              </a:rPr>
              <a:t>Comparison of bit overhead among Matrix[1], CLC[2], FUEC-QUAEC[3] and the proposed method.</a:t>
            </a:r>
          </a:p>
        </p:txBody>
      </p:sp>
      <p:sp>
        <p:nvSpPr>
          <p:cNvPr id="8" name="Text Placeholder 2">
            <a:extLst>
              <a:ext uri="{FF2B5EF4-FFF2-40B4-BE49-F238E27FC236}">
                <a16:creationId xmlns:a16="http://schemas.microsoft.com/office/drawing/2014/main" id="{F3237AFD-EF15-4E55-B3DA-B542997C96C1}"/>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23</a:t>
            </a:r>
          </a:p>
        </p:txBody>
      </p:sp>
      <p:graphicFrame>
        <p:nvGraphicFramePr>
          <p:cNvPr id="7" name="Chart 6">
            <a:extLst>
              <a:ext uri="{FF2B5EF4-FFF2-40B4-BE49-F238E27FC236}">
                <a16:creationId xmlns:a16="http://schemas.microsoft.com/office/drawing/2014/main" id="{9C1C9A1C-443A-46FB-A602-3BD51CB001EA}"/>
              </a:ext>
            </a:extLst>
          </p:cNvPr>
          <p:cNvGraphicFramePr/>
          <p:nvPr>
            <p:extLst>
              <p:ext uri="{D42A27DB-BD31-4B8C-83A1-F6EECF244321}">
                <p14:modId xmlns:p14="http://schemas.microsoft.com/office/powerpoint/2010/main" val="2564847362"/>
              </p:ext>
            </p:extLst>
          </p:nvPr>
        </p:nvGraphicFramePr>
        <p:xfrm>
          <a:off x="1099929" y="2234057"/>
          <a:ext cx="10069819" cy="390427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B4BAE285-DBD6-4994-A2AD-B976B1B615FF}"/>
              </a:ext>
            </a:extLst>
          </p:cNvPr>
          <p:cNvSpPr txBox="1"/>
          <p:nvPr/>
        </p:nvSpPr>
        <p:spPr>
          <a:xfrm>
            <a:off x="2700998" y="6302326"/>
            <a:ext cx="6187496"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11: Comparison of Bit Overhead</a:t>
            </a:r>
          </a:p>
        </p:txBody>
      </p:sp>
      <p:cxnSp>
        <p:nvCxnSpPr>
          <p:cNvPr id="9" name="Straight Connector 8">
            <a:extLst>
              <a:ext uri="{FF2B5EF4-FFF2-40B4-BE49-F238E27FC236}">
                <a16:creationId xmlns:a16="http://schemas.microsoft.com/office/drawing/2014/main" id="{2D92B0AC-6812-4B2D-8277-B102D3ABBFDD}"/>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772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D84694-F145-4131-BCFA-2FB4032CFD22}"/>
              </a:ext>
            </a:extLst>
          </p:cNvPr>
          <p:cNvGraphicFramePr>
            <a:graphicFrameLocks noGrp="1"/>
          </p:cNvGraphicFramePr>
          <p:nvPr>
            <p:extLst>
              <p:ext uri="{D42A27DB-BD31-4B8C-83A1-F6EECF244321}">
                <p14:modId xmlns:p14="http://schemas.microsoft.com/office/powerpoint/2010/main" val="4111860507"/>
              </p:ext>
            </p:extLst>
          </p:nvPr>
        </p:nvGraphicFramePr>
        <p:xfrm>
          <a:off x="1640177" y="1804872"/>
          <a:ext cx="9251344" cy="4796331"/>
        </p:xfrm>
        <a:graphic>
          <a:graphicData uri="http://schemas.openxmlformats.org/drawingml/2006/table">
            <a:tbl>
              <a:tblPr firstRow="1" firstCol="1" bandRow="1">
                <a:tableStyleId>{F5AB1C69-6EDB-4FF4-983F-18BD219EF322}</a:tableStyleId>
              </a:tblPr>
              <a:tblGrid>
                <a:gridCol w="1762209">
                  <a:extLst>
                    <a:ext uri="{9D8B030D-6E8A-4147-A177-3AD203B41FA5}">
                      <a16:colId xmlns:a16="http://schemas.microsoft.com/office/drawing/2014/main" val="1340296681"/>
                    </a:ext>
                  </a:extLst>
                </a:gridCol>
                <a:gridCol w="1474205">
                  <a:extLst>
                    <a:ext uri="{9D8B030D-6E8A-4147-A177-3AD203B41FA5}">
                      <a16:colId xmlns:a16="http://schemas.microsoft.com/office/drawing/2014/main" val="457592015"/>
                    </a:ext>
                  </a:extLst>
                </a:gridCol>
                <a:gridCol w="1174808">
                  <a:extLst>
                    <a:ext uri="{9D8B030D-6E8A-4147-A177-3AD203B41FA5}">
                      <a16:colId xmlns:a16="http://schemas.microsoft.com/office/drawing/2014/main" val="662201620"/>
                    </a:ext>
                  </a:extLst>
                </a:gridCol>
                <a:gridCol w="1469027">
                  <a:extLst>
                    <a:ext uri="{9D8B030D-6E8A-4147-A177-3AD203B41FA5}">
                      <a16:colId xmlns:a16="http://schemas.microsoft.com/office/drawing/2014/main" val="2994203540"/>
                    </a:ext>
                  </a:extLst>
                </a:gridCol>
                <a:gridCol w="2055394">
                  <a:extLst>
                    <a:ext uri="{9D8B030D-6E8A-4147-A177-3AD203B41FA5}">
                      <a16:colId xmlns:a16="http://schemas.microsoft.com/office/drawing/2014/main" val="330567511"/>
                    </a:ext>
                  </a:extLst>
                </a:gridCol>
                <a:gridCol w="1315701">
                  <a:extLst>
                    <a:ext uri="{9D8B030D-6E8A-4147-A177-3AD203B41FA5}">
                      <a16:colId xmlns:a16="http://schemas.microsoft.com/office/drawing/2014/main" val="3530341175"/>
                    </a:ext>
                  </a:extLst>
                </a:gridCol>
              </a:tblGrid>
              <a:tr h="1158757">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Schemes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Required number of Check bits for a 16-bit data word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Bit Overhead (%)</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Correction Coverage (%)</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Time Complexity O(n=Maximum number of error correction capability)</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Maximum adjacent error     correction capability</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2305974524"/>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FUEC-PAEC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10</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62.5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31.25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5-bit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2638528496"/>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FUEC-HXAEC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11</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68.75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37.5</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O(n=6)</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6-bit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2178667431"/>
                  </a:ext>
                </a:extLst>
              </a:tr>
              <a:tr h="329548">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FUEC-HEPAEC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12</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43.75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O(n=7)</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7-bit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387464461"/>
                  </a:ext>
                </a:extLst>
              </a:tr>
              <a:tr h="262894">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FUEC-OCAEC</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13</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81.75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50</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O(n=8)</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8-bit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807355879"/>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FUEC-ENAEC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14</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87.5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56.25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O(n=9)</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9-bit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112122474"/>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FUEC-DKAEC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93.75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62.5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O(n=10)</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10-bit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1168432351"/>
                  </a:ext>
                </a:extLst>
              </a:tr>
              <a:tr h="329548">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FUEC-ENDAEC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16</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100</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68.75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O(n=11)</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11-bit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1088584867"/>
                  </a:ext>
                </a:extLst>
              </a:tr>
              <a:tr h="311817">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FUEC-DODAEC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17</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106.25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O(n=12)</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12-bit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2824959197"/>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FUEC-DTAEC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18</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112.5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81.25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O(n=13)</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13-bit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1019997223"/>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FUEC-TESAEC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19</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118.75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87.5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O(n=14)</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14-bit</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1080825960"/>
                  </a:ext>
                </a:extLst>
              </a:tr>
              <a:tr h="329548">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FUEC-PENAEC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20</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93.75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15-bit</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3626954805"/>
                  </a:ext>
                </a:extLst>
              </a:tr>
              <a:tr h="262894">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FUEC-DEXAEC</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21</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131.25</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100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a:effectLst/>
                          <a:latin typeface="Times New Roman" panose="02020603050405020304" pitchFamily="18" charset="0"/>
                          <a:cs typeface="Times New Roman" panose="02020603050405020304" pitchFamily="18" charset="0"/>
                        </a:rPr>
                        <a:t>O(n=16)</a:t>
                      </a:r>
                      <a:endParaRPr lang="en-US" sz="20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tc>
                  <a:txBody>
                    <a:bodyPr/>
                    <a:lstStyle/>
                    <a:p>
                      <a:pPr marL="0" marR="0" algn="ctr">
                        <a:lnSpc>
                          <a:spcPct val="150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16-bit</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8" marR="68508" marT="0" marB="0"/>
                </a:tc>
                <a:extLst>
                  <a:ext uri="{0D108BD9-81ED-4DB2-BD59-A6C34878D82A}">
                    <a16:rowId xmlns:a16="http://schemas.microsoft.com/office/drawing/2014/main" val="2780391406"/>
                  </a:ext>
                </a:extLst>
              </a:tr>
            </a:tbl>
          </a:graphicData>
        </a:graphic>
      </p:graphicFrame>
      <p:sp>
        <p:nvSpPr>
          <p:cNvPr id="3" name="Title 1">
            <a:extLst>
              <a:ext uri="{FF2B5EF4-FFF2-40B4-BE49-F238E27FC236}">
                <a16:creationId xmlns:a16="http://schemas.microsoft.com/office/drawing/2014/main" id="{4700CD95-5836-40A7-A06C-B00D0F667A0F}"/>
              </a:ext>
            </a:extLst>
          </p:cNvPr>
          <p:cNvSpPr txBox="1">
            <a:spLocks/>
          </p:cNvSpPr>
          <p:nvPr/>
        </p:nvSpPr>
        <p:spPr>
          <a:xfrm>
            <a:off x="1152144" y="502919"/>
            <a:ext cx="10801318" cy="6931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Experimental Analysis (cont.)</a:t>
            </a:r>
          </a:p>
        </p:txBody>
      </p:sp>
      <p:cxnSp>
        <p:nvCxnSpPr>
          <p:cNvPr id="5" name="Straight Connector 4">
            <a:extLst>
              <a:ext uri="{FF2B5EF4-FFF2-40B4-BE49-F238E27FC236}">
                <a16:creationId xmlns:a16="http://schemas.microsoft.com/office/drawing/2014/main" id="{0D71F02F-9D5D-467D-9733-8A0B2F5DFCBE}"/>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Text Placeholder 2">
            <a:extLst>
              <a:ext uri="{FF2B5EF4-FFF2-40B4-BE49-F238E27FC236}">
                <a16:creationId xmlns:a16="http://schemas.microsoft.com/office/drawing/2014/main" id="{0C4F1B09-7CBF-4038-8B01-7F947273AD8D}"/>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24</a:t>
            </a:r>
          </a:p>
        </p:txBody>
      </p:sp>
      <p:sp>
        <p:nvSpPr>
          <p:cNvPr id="7" name="TextBox 6">
            <a:extLst>
              <a:ext uri="{FF2B5EF4-FFF2-40B4-BE49-F238E27FC236}">
                <a16:creationId xmlns:a16="http://schemas.microsoft.com/office/drawing/2014/main" id="{93209BEA-A5EC-426A-A254-79C656E8C6BD}"/>
              </a:ext>
            </a:extLst>
          </p:cNvPr>
          <p:cNvSpPr txBox="1"/>
          <p:nvPr/>
        </p:nvSpPr>
        <p:spPr>
          <a:xfrm>
            <a:off x="1737360" y="1385322"/>
            <a:ext cx="9015984"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Table. 1: Summarization of the performance analysis of proposed methodology</a:t>
            </a:r>
          </a:p>
        </p:txBody>
      </p:sp>
    </p:spTree>
    <p:extLst>
      <p:ext uri="{BB962C8B-B14F-4D97-AF65-F5344CB8AC3E}">
        <p14:creationId xmlns:p14="http://schemas.microsoft.com/office/powerpoint/2010/main" val="1791093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0B5A-8F71-42BF-8680-F75269C45CBC}"/>
              </a:ext>
            </a:extLst>
          </p:cNvPr>
          <p:cNvSpPr txBox="1">
            <a:spLocks/>
          </p:cNvSpPr>
          <p:nvPr/>
        </p:nvSpPr>
        <p:spPr>
          <a:xfrm>
            <a:off x="1152144" y="481060"/>
            <a:ext cx="10801318" cy="7350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Conclusions</a:t>
            </a:r>
          </a:p>
        </p:txBody>
      </p:sp>
      <p:sp>
        <p:nvSpPr>
          <p:cNvPr id="5" name="Content Placeholder 2">
            <a:extLst>
              <a:ext uri="{FF2B5EF4-FFF2-40B4-BE49-F238E27FC236}">
                <a16:creationId xmlns:a16="http://schemas.microsoft.com/office/drawing/2014/main" id="{A7AF5202-8A30-47A1-BE1A-F0CD10870D96}"/>
              </a:ext>
            </a:extLst>
          </p:cNvPr>
          <p:cNvSpPr txBox="1">
            <a:spLocks/>
          </p:cNvSpPr>
          <p:nvPr/>
        </p:nvSpPr>
        <p:spPr bwMode="white">
          <a:xfrm>
            <a:off x="1073426" y="1736035"/>
            <a:ext cx="9788538" cy="5121963"/>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We have successfully enhanced Flexible Unequal Error Control (FUEC) Method to detect and correct more adjacent bits error.</a:t>
            </a:r>
          </a:p>
          <a:p>
            <a:pPr marL="342900" indent="-34290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We have increased the correction coverage of FUEC method to 100%.</a:t>
            </a:r>
          </a:p>
          <a:p>
            <a:pPr marL="342900" indent="-34290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Our method outperforms previous methods as it has better correction coverage with respect to number of redundant bits.</a:t>
            </a:r>
          </a:p>
          <a:p>
            <a:pPr marL="342900" indent="-34290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Our method can correct adjacent errors only. So in future there is still scope for improvements.</a:t>
            </a:r>
          </a:p>
          <a:p>
            <a:pPr algn="just"/>
            <a:endParaRPr lang="en-US" sz="24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391A539B-B3BC-4686-81F5-6506941718E5}"/>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25</a:t>
            </a:r>
          </a:p>
        </p:txBody>
      </p:sp>
      <p:cxnSp>
        <p:nvCxnSpPr>
          <p:cNvPr id="7" name="Straight Connector 6">
            <a:extLst>
              <a:ext uri="{FF2B5EF4-FFF2-40B4-BE49-F238E27FC236}">
                <a16:creationId xmlns:a16="http://schemas.microsoft.com/office/drawing/2014/main" id="{79140368-D912-4FFB-AFB2-2536251EBD8C}"/>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074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D634BE-D2F8-491F-8139-AAADFAA363DE}"/>
              </a:ext>
            </a:extLst>
          </p:cNvPr>
          <p:cNvSpPr txBox="1">
            <a:spLocks/>
          </p:cNvSpPr>
          <p:nvPr/>
        </p:nvSpPr>
        <p:spPr>
          <a:xfrm>
            <a:off x="1188720" y="494312"/>
            <a:ext cx="10764742" cy="740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Acknowledgement</a:t>
            </a:r>
          </a:p>
        </p:txBody>
      </p:sp>
      <p:sp>
        <p:nvSpPr>
          <p:cNvPr id="8" name="Content Placeholder 2">
            <a:extLst>
              <a:ext uri="{FF2B5EF4-FFF2-40B4-BE49-F238E27FC236}">
                <a16:creationId xmlns:a16="http://schemas.microsoft.com/office/drawing/2014/main" id="{6FC51632-F852-41E7-8FDF-D9607CA579F8}"/>
              </a:ext>
            </a:extLst>
          </p:cNvPr>
          <p:cNvSpPr txBox="1">
            <a:spLocks/>
          </p:cNvSpPr>
          <p:nvPr/>
        </p:nvSpPr>
        <p:spPr bwMode="white">
          <a:xfrm>
            <a:off x="1073426" y="1736035"/>
            <a:ext cx="9788538" cy="5121963"/>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lgn="just"/>
            <a:r>
              <a:rPr lang="en-US" sz="2400" dirty="0">
                <a:solidFill>
                  <a:schemeClr val="accent1"/>
                </a:solidFill>
                <a:latin typeface="Times New Roman" panose="02020603050405020304" pitchFamily="18" charset="0"/>
                <a:cs typeface="Times New Roman" panose="02020603050405020304" pitchFamily="18" charset="0"/>
              </a:rPr>
              <a:t>We are grateful to Prof. Dr. Muhammad Sheikh </a:t>
            </a:r>
            <a:r>
              <a:rPr lang="en-US" sz="2400" dirty="0" err="1">
                <a:solidFill>
                  <a:schemeClr val="accent1"/>
                </a:solidFill>
                <a:latin typeface="Times New Roman" panose="02020603050405020304" pitchFamily="18" charset="0"/>
                <a:cs typeface="Times New Roman" panose="02020603050405020304" pitchFamily="18" charset="0"/>
              </a:rPr>
              <a:t>Sadi</a:t>
            </a:r>
            <a:r>
              <a:rPr lang="en-US" sz="2400" dirty="0">
                <a:solidFill>
                  <a:schemeClr val="accent1"/>
                </a:solidFill>
                <a:latin typeface="Times New Roman" panose="02020603050405020304" pitchFamily="18" charset="0"/>
                <a:cs typeface="Times New Roman" panose="02020603050405020304" pitchFamily="18" charset="0"/>
              </a:rPr>
              <a:t> sir for assistance in deciding thesis idea.</a:t>
            </a:r>
          </a:p>
          <a:p>
            <a:pPr marL="285750" indent="-28575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D7237CE-C308-4D2B-9CB6-FE22D9C04EA3}"/>
              </a:ext>
            </a:extLst>
          </p:cNvPr>
          <p:cNvSpPr txBox="1">
            <a:spLocks/>
          </p:cNvSpPr>
          <p:nvPr/>
        </p:nvSpPr>
        <p:spPr>
          <a:xfrm>
            <a:off x="11445703" y="13252"/>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26</a:t>
            </a:r>
          </a:p>
        </p:txBody>
      </p:sp>
      <p:cxnSp>
        <p:nvCxnSpPr>
          <p:cNvPr id="9" name="Straight Connector 8">
            <a:extLst>
              <a:ext uri="{FF2B5EF4-FFF2-40B4-BE49-F238E27FC236}">
                <a16:creationId xmlns:a16="http://schemas.microsoft.com/office/drawing/2014/main" id="{79362BB0-9CDE-4866-B430-7A235A6A9CA5}"/>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8812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83FC-CA49-4AE9-BB47-A499AB579DE6}"/>
              </a:ext>
            </a:extLst>
          </p:cNvPr>
          <p:cNvSpPr txBox="1">
            <a:spLocks/>
          </p:cNvSpPr>
          <p:nvPr/>
        </p:nvSpPr>
        <p:spPr>
          <a:xfrm>
            <a:off x="1152144" y="566929"/>
            <a:ext cx="10801318" cy="63093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Publication</a:t>
            </a:r>
          </a:p>
        </p:txBody>
      </p:sp>
      <p:sp>
        <p:nvSpPr>
          <p:cNvPr id="5" name="Content Placeholder 2">
            <a:extLst>
              <a:ext uri="{FF2B5EF4-FFF2-40B4-BE49-F238E27FC236}">
                <a16:creationId xmlns:a16="http://schemas.microsoft.com/office/drawing/2014/main" id="{1B07FADB-6A37-41D7-8354-B50386B490AE}"/>
              </a:ext>
            </a:extLst>
          </p:cNvPr>
          <p:cNvSpPr txBox="1">
            <a:spLocks/>
          </p:cNvSpPr>
          <p:nvPr/>
        </p:nvSpPr>
        <p:spPr bwMode="white">
          <a:xfrm>
            <a:off x="1060174" y="1722784"/>
            <a:ext cx="9815042" cy="5148466"/>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algn="just">
              <a:buClrTx/>
            </a:pPr>
            <a:r>
              <a:rPr lang="en-US" sz="2400" b="0" i="0" dirty="0">
                <a:solidFill>
                  <a:schemeClr val="accent1"/>
                </a:solidFill>
                <a:effectLst/>
                <a:latin typeface="Times New Roman" panose="02020603050405020304" pitchFamily="18" charset="0"/>
                <a:cs typeface="Times New Roman" panose="02020603050405020304" pitchFamily="18" charset="0"/>
              </a:rPr>
              <a:t>Md. Atik Shahariar, </a:t>
            </a:r>
            <a:r>
              <a:rPr lang="en-US" sz="2400" b="0" i="0" dirty="0" err="1">
                <a:solidFill>
                  <a:schemeClr val="accent1"/>
                </a:solidFill>
                <a:effectLst/>
                <a:latin typeface="Times New Roman" panose="02020603050405020304" pitchFamily="18" charset="0"/>
                <a:cs typeface="Times New Roman" panose="02020603050405020304" pitchFamily="18" charset="0"/>
              </a:rPr>
              <a:t>M</a:t>
            </a:r>
            <a:r>
              <a:rPr lang="en-US" sz="2400" dirty="0" err="1">
                <a:solidFill>
                  <a:schemeClr val="accent1"/>
                </a:solidFill>
                <a:latin typeface="Times New Roman" panose="02020603050405020304" pitchFamily="18" charset="0"/>
                <a:cs typeface="Times New Roman" panose="02020603050405020304" pitchFamily="18" charset="0"/>
              </a:rPr>
              <a:t>irazul</a:t>
            </a:r>
            <a:r>
              <a:rPr lang="en-US" sz="2400" dirty="0">
                <a:solidFill>
                  <a:schemeClr val="accent1"/>
                </a:solidFill>
                <a:latin typeface="Times New Roman" panose="02020603050405020304" pitchFamily="18" charset="0"/>
                <a:cs typeface="Times New Roman" panose="02020603050405020304" pitchFamily="18" charset="0"/>
              </a:rPr>
              <a:t> </a:t>
            </a:r>
            <a:r>
              <a:rPr lang="en-US" sz="2400" b="0" i="0" dirty="0">
                <a:solidFill>
                  <a:schemeClr val="accent1"/>
                </a:solidFill>
                <a:effectLst/>
                <a:latin typeface="Times New Roman" panose="02020603050405020304" pitchFamily="18" charset="0"/>
                <a:cs typeface="Times New Roman" panose="02020603050405020304" pitchFamily="18" charset="0"/>
              </a:rPr>
              <a:t>Islam, Muhammad Sheikh </a:t>
            </a:r>
            <a:r>
              <a:rPr lang="en-US" sz="2400" b="0" i="0" dirty="0" err="1">
                <a:solidFill>
                  <a:schemeClr val="accent1"/>
                </a:solidFill>
                <a:effectLst/>
                <a:latin typeface="Times New Roman" panose="02020603050405020304" pitchFamily="18" charset="0"/>
                <a:cs typeface="Times New Roman" panose="02020603050405020304" pitchFamily="18" charset="0"/>
              </a:rPr>
              <a:t>Sadi</a:t>
            </a:r>
            <a:r>
              <a:rPr lang="en-US" sz="2400" b="0" i="0" dirty="0">
                <a:solidFill>
                  <a:schemeClr val="accent1"/>
                </a:solidFill>
                <a:effectLst/>
                <a:latin typeface="Times New Roman" panose="02020603050405020304" pitchFamily="18" charset="0"/>
                <a:cs typeface="Times New Roman" panose="02020603050405020304" pitchFamily="18" charset="0"/>
              </a:rPr>
              <a:t>, </a:t>
            </a:r>
            <a:r>
              <a:rPr lang="en-US" sz="2400" b="0" i="0" dirty="0" err="1">
                <a:solidFill>
                  <a:schemeClr val="accent1"/>
                </a:solidFill>
                <a:effectLst/>
                <a:latin typeface="Times New Roman" panose="02020603050405020304" pitchFamily="18" charset="0"/>
                <a:cs typeface="Times New Roman" panose="02020603050405020304" pitchFamily="18" charset="0"/>
              </a:rPr>
              <a:t>Soumen</a:t>
            </a:r>
            <a:r>
              <a:rPr lang="en-US" sz="2400" b="0" i="0" dirty="0">
                <a:solidFill>
                  <a:schemeClr val="accent1"/>
                </a:solidFill>
                <a:effectLst/>
                <a:latin typeface="Times New Roman" panose="02020603050405020304" pitchFamily="18" charset="0"/>
                <a:cs typeface="Times New Roman" panose="02020603050405020304" pitchFamily="18" charset="0"/>
              </a:rPr>
              <a:t> Ghosh , Enhancing Flexible Unequal Error Control Method to Improve Soft Error Tolerance. Proceedings of International Conference on Trends in Computational and Cognitive Engineering. Advances in Intelligent Systems and Computing, vol 1309. Springer, Singapore. </a:t>
            </a:r>
            <a:endParaRPr lang="en-US" sz="24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C77BE8A7-EEC1-48CE-802E-EB9DC5C4C703}"/>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27</a:t>
            </a:r>
          </a:p>
        </p:txBody>
      </p:sp>
      <p:cxnSp>
        <p:nvCxnSpPr>
          <p:cNvPr id="7" name="Straight Connector 6">
            <a:extLst>
              <a:ext uri="{FF2B5EF4-FFF2-40B4-BE49-F238E27FC236}">
                <a16:creationId xmlns:a16="http://schemas.microsoft.com/office/drawing/2014/main" id="{F328D80B-8670-4967-A03D-83178AC4BC5D}"/>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7515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A239-FDB4-4DFF-A18E-4DF0C52A2377}"/>
              </a:ext>
            </a:extLst>
          </p:cNvPr>
          <p:cNvSpPr txBox="1">
            <a:spLocks/>
          </p:cNvSpPr>
          <p:nvPr/>
        </p:nvSpPr>
        <p:spPr>
          <a:xfrm>
            <a:off x="1152144" y="481059"/>
            <a:ext cx="10801318" cy="771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Reference</a:t>
            </a:r>
          </a:p>
        </p:txBody>
      </p:sp>
      <p:sp>
        <p:nvSpPr>
          <p:cNvPr id="4" name="Content Placeholder 2">
            <a:extLst>
              <a:ext uri="{FF2B5EF4-FFF2-40B4-BE49-F238E27FC236}">
                <a16:creationId xmlns:a16="http://schemas.microsoft.com/office/drawing/2014/main" id="{88F9CAF5-88E1-4D9F-9AF5-932CA8C4C41B}"/>
              </a:ext>
            </a:extLst>
          </p:cNvPr>
          <p:cNvSpPr txBox="1">
            <a:spLocks/>
          </p:cNvSpPr>
          <p:nvPr/>
        </p:nvSpPr>
        <p:spPr bwMode="white">
          <a:xfrm>
            <a:off x="1060174" y="1722784"/>
            <a:ext cx="9815042" cy="5148466"/>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indent="-342900">
              <a:buClrTx/>
              <a:buFont typeface="Wingdings" panose="05000000000000000000" pitchFamily="2" charset="2"/>
              <a:buChar char="q"/>
            </a:pPr>
            <a:r>
              <a:rPr lang="en-US" sz="2400" b="0" i="0" dirty="0">
                <a:solidFill>
                  <a:schemeClr val="accent1"/>
                </a:solidFill>
                <a:effectLst/>
                <a:latin typeface="Times New Roman" panose="02020603050405020304" pitchFamily="18" charset="0"/>
                <a:cs typeface="Times New Roman" panose="02020603050405020304" pitchFamily="18" charset="0"/>
              </a:rPr>
              <a:t>Neale, A., Sachdev, M.: A new sec-</a:t>
            </a:r>
            <a:r>
              <a:rPr lang="en-US" sz="2400" b="0" i="0" dirty="0" err="1">
                <a:solidFill>
                  <a:schemeClr val="accent1"/>
                </a:solidFill>
                <a:effectLst/>
                <a:latin typeface="Times New Roman" panose="02020603050405020304" pitchFamily="18" charset="0"/>
                <a:cs typeface="Times New Roman" panose="02020603050405020304" pitchFamily="18" charset="0"/>
              </a:rPr>
              <a:t>Ded</a:t>
            </a:r>
            <a:r>
              <a:rPr lang="en-US" sz="2400" b="0" i="0" dirty="0">
                <a:solidFill>
                  <a:schemeClr val="accent1"/>
                </a:solidFill>
                <a:effectLst/>
                <a:latin typeface="Times New Roman" panose="02020603050405020304" pitchFamily="18" charset="0"/>
                <a:cs typeface="Times New Roman" panose="02020603050405020304" pitchFamily="18" charset="0"/>
              </a:rPr>
              <a:t> error correction code subclass for adjacent </a:t>
            </a:r>
            <a:r>
              <a:rPr lang="en-US" sz="2400" b="0" i="0" dirty="0" err="1">
                <a:solidFill>
                  <a:schemeClr val="accent1"/>
                </a:solidFill>
                <a:effectLst/>
                <a:latin typeface="Times New Roman" panose="02020603050405020304" pitchFamily="18" charset="0"/>
                <a:cs typeface="Times New Roman" panose="02020603050405020304" pitchFamily="18" charset="0"/>
              </a:rPr>
              <a:t>Mcu</a:t>
            </a:r>
            <a:r>
              <a:rPr lang="en-US" sz="2400" b="0" i="0" dirty="0">
                <a:solidFill>
                  <a:schemeClr val="accent1"/>
                </a:solidFill>
                <a:effectLst/>
                <a:latin typeface="Times New Roman" panose="02020603050405020304" pitchFamily="18" charset="0"/>
                <a:cs typeface="Times New Roman" panose="02020603050405020304" pitchFamily="18" charset="0"/>
              </a:rPr>
              <a:t> Tolerance in embedded memory. IEEE Trans. Device Mater. </a:t>
            </a:r>
            <a:r>
              <a:rPr lang="en-US" sz="2400" b="0" i="0" dirty="0" err="1">
                <a:solidFill>
                  <a:schemeClr val="accent1"/>
                </a:solidFill>
                <a:effectLst/>
                <a:latin typeface="Times New Roman" panose="02020603050405020304" pitchFamily="18" charset="0"/>
                <a:cs typeface="Times New Roman" panose="02020603050405020304" pitchFamily="18" charset="0"/>
              </a:rPr>
              <a:t>Reliab</a:t>
            </a:r>
            <a:r>
              <a:rPr lang="en-US" sz="2400" b="0" i="0" dirty="0">
                <a:solidFill>
                  <a:schemeClr val="accent1"/>
                </a:solidFill>
                <a:effectLst/>
                <a:latin typeface="Times New Roman" panose="02020603050405020304" pitchFamily="18" charset="0"/>
                <a:cs typeface="Times New Roman" panose="02020603050405020304" pitchFamily="18" charset="0"/>
              </a:rPr>
              <a:t>. </a:t>
            </a:r>
            <a:r>
              <a:rPr lang="en-US" sz="2400" b="1" i="0" dirty="0">
                <a:solidFill>
                  <a:schemeClr val="accent1"/>
                </a:solidFill>
                <a:effectLst/>
                <a:latin typeface="Times New Roman" panose="02020603050405020304" pitchFamily="18" charset="0"/>
                <a:cs typeface="Times New Roman" panose="02020603050405020304" pitchFamily="18" charset="0"/>
              </a:rPr>
              <a:t>13</a:t>
            </a:r>
            <a:r>
              <a:rPr lang="en-US" sz="2400" b="0" i="0" dirty="0">
                <a:solidFill>
                  <a:schemeClr val="accent1"/>
                </a:solidFill>
                <a:effectLst/>
                <a:latin typeface="Times New Roman" panose="02020603050405020304" pitchFamily="18" charset="0"/>
                <a:cs typeface="Times New Roman" panose="02020603050405020304" pitchFamily="18" charset="0"/>
              </a:rPr>
              <a:t>(3), 223–230 (2013)</a:t>
            </a:r>
            <a:r>
              <a:rPr lang="en-US" sz="2400" dirty="0">
                <a:solidFill>
                  <a:schemeClr val="accent1"/>
                </a:solidFill>
                <a:latin typeface="Times New Roman" panose="02020603050405020304" pitchFamily="18" charset="0"/>
                <a:cs typeface="Times New Roman" panose="02020603050405020304" pitchFamily="18" charset="0"/>
              </a:rPr>
              <a:t> </a:t>
            </a:r>
          </a:p>
          <a:p>
            <a:pPr marL="342900" indent="-342900">
              <a:buClrTx/>
              <a:buFont typeface="Wingdings" panose="05000000000000000000" pitchFamily="2" charset="2"/>
              <a:buChar char="q"/>
            </a:pPr>
            <a:r>
              <a:rPr lang="en-US" sz="2400" b="0" i="0" dirty="0">
                <a:solidFill>
                  <a:schemeClr val="accent1"/>
                </a:solidFill>
                <a:effectLst/>
                <a:latin typeface="Times New Roman" panose="02020603050405020304" pitchFamily="18" charset="0"/>
                <a:cs typeface="Times New Roman" panose="02020603050405020304" pitchFamily="18" charset="0"/>
              </a:rPr>
              <a:t>Castro, H., Silveira, J., Coelho, A., Silva, F., </a:t>
            </a:r>
            <a:r>
              <a:rPr lang="en-US" sz="2400" b="0" i="0" dirty="0" err="1">
                <a:solidFill>
                  <a:schemeClr val="accent1"/>
                </a:solidFill>
                <a:effectLst/>
                <a:latin typeface="Times New Roman" panose="02020603050405020304" pitchFamily="18" charset="0"/>
                <a:cs typeface="Times New Roman" panose="02020603050405020304" pitchFamily="18" charset="0"/>
              </a:rPr>
              <a:t>Magalhães</a:t>
            </a:r>
            <a:r>
              <a:rPr lang="en-US" sz="2400" b="0" i="0" dirty="0">
                <a:solidFill>
                  <a:schemeClr val="accent1"/>
                </a:solidFill>
                <a:effectLst/>
                <a:latin typeface="Times New Roman" panose="02020603050405020304" pitchFamily="18" charset="0"/>
                <a:cs typeface="Times New Roman" panose="02020603050405020304" pitchFamily="18" charset="0"/>
              </a:rPr>
              <a:t>, P., Lima, O.: A correction code for multiple cells upsets in memory devices for space applications. In: 14th IEEE International New Circuits and Systems Conference (NEWCAS) 2016, pp. 1–4. (2016).</a:t>
            </a: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buClrTx/>
              <a:buFont typeface="Wingdings" panose="05000000000000000000" pitchFamily="2" charset="2"/>
              <a:buChar char="q"/>
            </a:pPr>
            <a:r>
              <a:rPr lang="en-US" sz="2400" b="0" i="0" dirty="0" err="1">
                <a:solidFill>
                  <a:schemeClr val="accent1"/>
                </a:solidFill>
                <a:effectLst/>
                <a:latin typeface="Times New Roman" panose="02020603050405020304" pitchFamily="18" charset="0"/>
                <a:cs typeface="Times New Roman" panose="02020603050405020304" pitchFamily="18" charset="0"/>
              </a:rPr>
              <a:t>Gracia-Morán</a:t>
            </a:r>
            <a:r>
              <a:rPr lang="en-US" sz="2400" b="0" i="0" dirty="0">
                <a:solidFill>
                  <a:schemeClr val="accent1"/>
                </a:solidFill>
                <a:effectLst/>
                <a:latin typeface="Times New Roman" panose="02020603050405020304" pitchFamily="18" charset="0"/>
                <a:cs typeface="Times New Roman" panose="02020603050405020304" pitchFamily="18" charset="0"/>
              </a:rPr>
              <a:t>, J., </a:t>
            </a:r>
            <a:r>
              <a:rPr lang="en-US" sz="2400" b="0" i="0" dirty="0" err="1">
                <a:solidFill>
                  <a:schemeClr val="accent1"/>
                </a:solidFill>
                <a:effectLst/>
                <a:latin typeface="Times New Roman" panose="02020603050405020304" pitchFamily="18" charset="0"/>
                <a:cs typeface="Times New Roman" panose="02020603050405020304" pitchFamily="18" charset="0"/>
              </a:rPr>
              <a:t>Saiz-Adalid</a:t>
            </a:r>
            <a:r>
              <a:rPr lang="en-US" sz="2400" b="0" i="0" dirty="0">
                <a:solidFill>
                  <a:schemeClr val="accent1"/>
                </a:solidFill>
                <a:effectLst/>
                <a:latin typeface="Times New Roman" panose="02020603050405020304" pitchFamily="18" charset="0"/>
                <a:cs typeface="Times New Roman" panose="02020603050405020304" pitchFamily="18" charset="0"/>
              </a:rPr>
              <a:t>, L., Gil-Tomás, D., Gil-Vicente, P.: Improving Error Correction Codes for Multiple-Cell Upsets in Space Applications. IEEE Trans. Very Large Scale </a:t>
            </a:r>
            <a:r>
              <a:rPr lang="en-US" sz="2400" b="0" i="0" dirty="0" err="1">
                <a:solidFill>
                  <a:schemeClr val="accent1"/>
                </a:solidFill>
                <a:effectLst/>
                <a:latin typeface="Times New Roman" panose="02020603050405020304" pitchFamily="18" charset="0"/>
                <a:cs typeface="Times New Roman" panose="02020603050405020304" pitchFamily="18" charset="0"/>
              </a:rPr>
              <a:t>Integr</a:t>
            </a:r>
            <a:r>
              <a:rPr lang="en-US" sz="2400" b="0" i="0" dirty="0">
                <a:solidFill>
                  <a:schemeClr val="accent1"/>
                </a:solidFill>
                <a:effectLst/>
                <a:latin typeface="Times New Roman" panose="02020603050405020304" pitchFamily="18" charset="0"/>
                <a:cs typeface="Times New Roman" panose="02020603050405020304" pitchFamily="18" charset="0"/>
              </a:rPr>
              <a:t>. (VLSI) Syst. </a:t>
            </a:r>
            <a:r>
              <a:rPr lang="en-US" sz="2400" b="1" i="0" dirty="0">
                <a:solidFill>
                  <a:schemeClr val="accent1"/>
                </a:solidFill>
                <a:effectLst/>
                <a:latin typeface="Times New Roman" panose="02020603050405020304" pitchFamily="18" charset="0"/>
                <a:cs typeface="Times New Roman" panose="02020603050405020304" pitchFamily="18" charset="0"/>
              </a:rPr>
              <a:t>26</a:t>
            </a:r>
            <a:r>
              <a:rPr lang="en-US" sz="2400" b="0" i="0" dirty="0">
                <a:solidFill>
                  <a:schemeClr val="accent1"/>
                </a:solidFill>
                <a:effectLst/>
                <a:latin typeface="Times New Roman" panose="02020603050405020304" pitchFamily="18" charset="0"/>
                <a:cs typeface="Times New Roman" panose="02020603050405020304" pitchFamily="18" charset="0"/>
              </a:rPr>
              <a:t>(10), 2132–2142 (2018).</a:t>
            </a:r>
          </a:p>
        </p:txBody>
      </p:sp>
      <p:sp>
        <p:nvSpPr>
          <p:cNvPr id="5" name="Text Placeholder 2">
            <a:extLst>
              <a:ext uri="{FF2B5EF4-FFF2-40B4-BE49-F238E27FC236}">
                <a16:creationId xmlns:a16="http://schemas.microsoft.com/office/drawing/2014/main" id="{4E7EAADF-489D-4A57-A768-41D7C550E8A4}"/>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28</a:t>
            </a:r>
          </a:p>
        </p:txBody>
      </p:sp>
      <p:cxnSp>
        <p:nvCxnSpPr>
          <p:cNvPr id="6" name="Straight Connector 5">
            <a:extLst>
              <a:ext uri="{FF2B5EF4-FFF2-40B4-BE49-F238E27FC236}">
                <a16:creationId xmlns:a16="http://schemas.microsoft.com/office/drawing/2014/main" id="{21388450-70A8-4ECC-B38A-08E312D90C4A}"/>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1321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A8FD83-35C2-4B83-82FB-90A28F8914D9}"/>
              </a:ext>
            </a:extLst>
          </p:cNvPr>
          <p:cNvPicPr>
            <a:picLocks noChangeAspect="1"/>
          </p:cNvPicPr>
          <p:nvPr/>
        </p:nvPicPr>
        <p:blipFill>
          <a:blip r:embed="rId2"/>
          <a:stretch>
            <a:fillRect/>
          </a:stretch>
        </p:blipFill>
        <p:spPr>
          <a:xfrm>
            <a:off x="3533295" y="3187744"/>
            <a:ext cx="3795158" cy="2275855"/>
          </a:xfrm>
          <a:prstGeom prst="rect">
            <a:avLst/>
          </a:prstGeom>
        </p:spPr>
      </p:pic>
      <p:sp>
        <p:nvSpPr>
          <p:cNvPr id="6" name="TextBox 5">
            <a:extLst>
              <a:ext uri="{FF2B5EF4-FFF2-40B4-BE49-F238E27FC236}">
                <a16:creationId xmlns:a16="http://schemas.microsoft.com/office/drawing/2014/main" id="{4612834A-0A6A-4313-A7BF-203D12D09D10}"/>
              </a:ext>
            </a:extLst>
          </p:cNvPr>
          <p:cNvSpPr txBox="1"/>
          <p:nvPr/>
        </p:nvSpPr>
        <p:spPr>
          <a:xfrm>
            <a:off x="2319129" y="1955460"/>
            <a:ext cx="6904383" cy="830997"/>
          </a:xfrm>
          <a:prstGeom prst="rect">
            <a:avLst/>
          </a:prstGeom>
          <a:noFill/>
        </p:spPr>
        <p:txBody>
          <a:bodyPr wrap="square" rtlCol="0">
            <a:spAutoFit/>
          </a:bodyPr>
          <a:lstStyle/>
          <a:p>
            <a:pPr algn="ctr"/>
            <a:r>
              <a:rPr lang="en-US" sz="4800" b="1" dirty="0">
                <a:solidFill>
                  <a:srgbClr val="002060"/>
                </a:solidFill>
              </a:rPr>
              <a:t>Thank You !!!</a:t>
            </a:r>
          </a:p>
        </p:txBody>
      </p:sp>
      <p:sp>
        <p:nvSpPr>
          <p:cNvPr id="4" name="Text Placeholder 2">
            <a:extLst>
              <a:ext uri="{FF2B5EF4-FFF2-40B4-BE49-F238E27FC236}">
                <a16:creationId xmlns:a16="http://schemas.microsoft.com/office/drawing/2014/main" id="{C8D30D2A-9981-4089-899A-AB60EF9CF9A7}"/>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29</a:t>
            </a:r>
          </a:p>
        </p:txBody>
      </p:sp>
    </p:spTree>
    <p:extLst>
      <p:ext uri="{BB962C8B-B14F-4D97-AF65-F5344CB8AC3E}">
        <p14:creationId xmlns:p14="http://schemas.microsoft.com/office/powerpoint/2010/main" val="384357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3D40BE36-96ED-4A21-995E-22DF66EE6B17}"/>
              </a:ext>
            </a:extLst>
          </p:cNvPr>
          <p:cNvSpPr txBox="1"/>
          <p:nvPr/>
        </p:nvSpPr>
        <p:spPr>
          <a:xfrm>
            <a:off x="1196391" y="484910"/>
            <a:ext cx="10261318" cy="707886"/>
          </a:xfrm>
          <a:prstGeom prst="rect">
            <a:avLst/>
          </a:prstGeom>
          <a:noFill/>
        </p:spPr>
        <p:txBody>
          <a:bodyPr wrap="square" rtlCol="0">
            <a:spAutoFit/>
          </a:bodyPr>
          <a:lstStyle/>
          <a:p>
            <a:r>
              <a:rPr lang="en-US" sz="4000" b="1" i="0" u="none" strike="noStrike" baseline="0" dirty="0">
                <a:solidFill>
                  <a:schemeClr val="accent1"/>
                </a:solidFill>
                <a:latin typeface="Times New Roman" panose="02020603050405020304" pitchFamily="18" charset="0"/>
              </a:rPr>
              <a:t>Introduction</a:t>
            </a:r>
            <a:endParaRPr lang="en-US" sz="4400" b="1" i="0" u="none" strike="noStrike" baseline="0" dirty="0">
              <a:solidFill>
                <a:schemeClr val="accent1"/>
              </a:solidFill>
              <a:latin typeface="Times New Roman" panose="02020603050405020304" pitchFamily="18" charset="0"/>
            </a:endParaRPr>
          </a:p>
        </p:txBody>
      </p:sp>
      <p:sp>
        <p:nvSpPr>
          <p:cNvPr id="41" name="Content Placeholder 2">
            <a:extLst>
              <a:ext uri="{FF2B5EF4-FFF2-40B4-BE49-F238E27FC236}">
                <a16:creationId xmlns:a16="http://schemas.microsoft.com/office/drawing/2014/main" id="{5E325E08-F54B-4A85-8FFA-D3F7313126DE}"/>
              </a:ext>
            </a:extLst>
          </p:cNvPr>
          <p:cNvSpPr txBox="1">
            <a:spLocks/>
          </p:cNvSpPr>
          <p:nvPr/>
        </p:nvSpPr>
        <p:spPr bwMode="white">
          <a:xfrm>
            <a:off x="1258687" y="1537855"/>
            <a:ext cx="9603277" cy="5320144"/>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457200" indent="-457200" algn="just">
              <a:buFont typeface="Wingdings" panose="05000000000000000000" pitchFamily="2" charset="2"/>
              <a:buChar char="q"/>
            </a:pPr>
            <a:r>
              <a:rPr lang="en-US" sz="2600" dirty="0">
                <a:solidFill>
                  <a:schemeClr val="accent1"/>
                </a:solidFill>
                <a:latin typeface="Times New Roman" panose="02020603050405020304" pitchFamily="18" charset="0"/>
                <a:cs typeface="Times New Roman" panose="02020603050405020304" pitchFamily="18" charset="0"/>
              </a:rPr>
              <a:t> In electronics and computing, a soft error is a type of error where a signal or datum is wrong.</a:t>
            </a:r>
          </a:p>
          <a:p>
            <a:pPr marL="457200" indent="-457200" algn="just">
              <a:buFont typeface="Wingdings" panose="05000000000000000000" pitchFamily="2" charset="2"/>
              <a:buChar char="q"/>
            </a:pPr>
            <a:r>
              <a:rPr lang="en-AU" sz="2600" dirty="0">
                <a:solidFill>
                  <a:schemeClr val="accent1"/>
                </a:solidFill>
                <a:latin typeface="Times New Roman" panose="02020603050405020304" pitchFamily="18" charset="0"/>
                <a:cs typeface="Times New Roman" panose="02020603050405020304" pitchFamily="18" charset="0"/>
              </a:rPr>
              <a:t> Corrupted data values resulting from soft errors may crash the subsequent computation, communication, or memory systems, and may lead to overall system failure</a:t>
            </a:r>
            <a:r>
              <a:rPr lang="en-US" sz="2600" dirty="0">
                <a:solidFill>
                  <a:schemeClr val="accent1"/>
                </a:solidFill>
                <a:latin typeface="Times New Roman" panose="02020603050405020304" pitchFamily="18" charset="0"/>
                <a:cs typeface="Times New Roman" panose="02020603050405020304" pitchFamily="18" charset="0"/>
              </a:rPr>
              <a:t>.</a:t>
            </a:r>
          </a:p>
          <a:p>
            <a:pPr marL="109728">
              <a:spcBef>
                <a:spcPts val="300"/>
              </a:spcBef>
              <a:buClr>
                <a:schemeClr val="accent3"/>
              </a:buClr>
              <a:buSzTx/>
              <a:defRPr/>
            </a:pPr>
            <a:endParaRPr lang="en-US" sz="2600"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endParaRPr>
          </a:p>
        </p:txBody>
      </p:sp>
      <p:sp>
        <p:nvSpPr>
          <p:cNvPr id="6" name="Text Placeholder 2">
            <a:extLst>
              <a:ext uri="{FF2B5EF4-FFF2-40B4-BE49-F238E27FC236}">
                <a16:creationId xmlns:a16="http://schemas.microsoft.com/office/drawing/2014/main" id="{B963CDA9-0103-41BE-B276-5BEC991AFBE6}"/>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3</a:t>
            </a:r>
          </a:p>
        </p:txBody>
      </p:sp>
      <p:cxnSp>
        <p:nvCxnSpPr>
          <p:cNvPr id="7" name="Straight Connector 6">
            <a:extLst>
              <a:ext uri="{FF2B5EF4-FFF2-40B4-BE49-F238E27FC236}">
                <a16:creationId xmlns:a16="http://schemas.microsoft.com/office/drawing/2014/main" id="{05AD8805-CDC9-405F-81C7-6BB1717D4DAA}"/>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176D18B2-B46A-4DAE-A5DC-81955E89EBD7}"/>
              </a:ext>
            </a:extLst>
          </p:cNvPr>
          <p:cNvPicPr>
            <a:picLocks noChangeAspect="1"/>
          </p:cNvPicPr>
          <p:nvPr/>
        </p:nvPicPr>
        <p:blipFill>
          <a:blip r:embed="rId2"/>
          <a:stretch>
            <a:fillRect/>
          </a:stretch>
        </p:blipFill>
        <p:spPr>
          <a:xfrm>
            <a:off x="2194666" y="3901000"/>
            <a:ext cx="3710317" cy="1945616"/>
          </a:xfrm>
          <a:prstGeom prst="rect">
            <a:avLst/>
          </a:prstGeom>
        </p:spPr>
      </p:pic>
      <p:pic>
        <p:nvPicPr>
          <p:cNvPr id="9" name="Picture 8">
            <a:extLst>
              <a:ext uri="{FF2B5EF4-FFF2-40B4-BE49-F238E27FC236}">
                <a16:creationId xmlns:a16="http://schemas.microsoft.com/office/drawing/2014/main" id="{1B7E37C5-0DB8-4F1E-85E3-89E1B5320A82}"/>
              </a:ext>
            </a:extLst>
          </p:cNvPr>
          <p:cNvPicPr>
            <a:picLocks noChangeAspect="1"/>
          </p:cNvPicPr>
          <p:nvPr/>
        </p:nvPicPr>
        <p:blipFill>
          <a:blip r:embed="rId3"/>
          <a:stretch>
            <a:fillRect/>
          </a:stretch>
        </p:blipFill>
        <p:spPr>
          <a:xfrm>
            <a:off x="6169152" y="3888290"/>
            <a:ext cx="3379135" cy="1958326"/>
          </a:xfrm>
          <a:prstGeom prst="rect">
            <a:avLst/>
          </a:prstGeom>
        </p:spPr>
      </p:pic>
      <p:sp>
        <p:nvSpPr>
          <p:cNvPr id="10" name="TextBox 9">
            <a:extLst>
              <a:ext uri="{FF2B5EF4-FFF2-40B4-BE49-F238E27FC236}">
                <a16:creationId xmlns:a16="http://schemas.microsoft.com/office/drawing/2014/main" id="{6A51983F-E8C3-40A7-9FAA-8A9B84B6500B}"/>
              </a:ext>
            </a:extLst>
          </p:cNvPr>
          <p:cNvSpPr txBox="1"/>
          <p:nvPr/>
        </p:nvSpPr>
        <p:spPr>
          <a:xfrm>
            <a:off x="2522187" y="5974792"/>
            <a:ext cx="6108192"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1: Graphical representation of the effects of soft error</a:t>
            </a:r>
          </a:p>
        </p:txBody>
      </p:sp>
    </p:spTree>
    <p:extLst>
      <p:ext uri="{BB962C8B-B14F-4D97-AF65-F5344CB8AC3E}">
        <p14:creationId xmlns:p14="http://schemas.microsoft.com/office/powerpoint/2010/main" val="5370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F8DD32-A90A-416F-9D2B-3493B9B8A281}"/>
              </a:ext>
            </a:extLst>
          </p:cNvPr>
          <p:cNvSpPr txBox="1"/>
          <p:nvPr/>
        </p:nvSpPr>
        <p:spPr>
          <a:xfrm>
            <a:off x="1170432" y="498764"/>
            <a:ext cx="10251604" cy="707886"/>
          </a:xfrm>
          <a:prstGeom prst="rect">
            <a:avLst/>
          </a:prstGeom>
          <a:noFill/>
        </p:spPr>
        <p:txBody>
          <a:bodyPr wrap="square" rtlCol="0">
            <a:spAutoFit/>
          </a:bodyPr>
          <a:lstStyle/>
          <a:p>
            <a:r>
              <a:rPr lang="en-US" sz="4000" b="1" dirty="0">
                <a:solidFill>
                  <a:schemeClr val="accent1"/>
                </a:solidFill>
                <a:latin typeface="Times New Roman" panose="02020603050405020304" pitchFamily="18" charset="0"/>
              </a:rPr>
              <a:t>Related Work</a:t>
            </a:r>
            <a:endParaRPr lang="en-US" sz="4000" b="1" i="0" u="none" strike="noStrike" baseline="0" dirty="0">
              <a:solidFill>
                <a:schemeClr val="accent1"/>
              </a:solidFill>
              <a:latin typeface="Times New Roman" panose="02020603050405020304" pitchFamily="18" charset="0"/>
            </a:endParaRPr>
          </a:p>
        </p:txBody>
      </p:sp>
      <p:sp>
        <p:nvSpPr>
          <p:cNvPr id="13" name="Content Placeholder 2">
            <a:extLst>
              <a:ext uri="{FF2B5EF4-FFF2-40B4-BE49-F238E27FC236}">
                <a16:creationId xmlns:a16="http://schemas.microsoft.com/office/drawing/2014/main" id="{B511041E-BB4A-4B14-BF3B-D94B55B7FEEE}"/>
              </a:ext>
            </a:extLst>
          </p:cNvPr>
          <p:cNvSpPr txBox="1">
            <a:spLocks/>
          </p:cNvSpPr>
          <p:nvPr/>
        </p:nvSpPr>
        <p:spPr bwMode="white">
          <a:xfrm>
            <a:off x="1258688" y="1544538"/>
            <a:ext cx="9603275" cy="5313461"/>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65760" indent="-256032">
              <a:spcBef>
                <a:spcPts val="300"/>
              </a:spcBef>
              <a:buClr>
                <a:schemeClr val="accent3"/>
              </a:buClr>
              <a:buSzTx/>
              <a:defRPr/>
            </a:pPr>
            <a:endParaRPr lang="en-US" sz="1600" dirty="0">
              <a:latin typeface="Book Antiqua" pitchFamily="18" charset="0"/>
            </a:endParaRPr>
          </a:p>
          <a:p>
            <a:pPr algn="just">
              <a:buFont typeface="Wingdings" pitchFamily="2" charset="2"/>
              <a:buChar char="§"/>
            </a:pPr>
            <a:endParaRPr lang="en-US" sz="1600" dirty="0">
              <a:latin typeface="Book Antiqua" pitchFamily="18" charset="0"/>
            </a:endParaRPr>
          </a:p>
          <a:p>
            <a:endParaRPr lang="en-US" sz="2300" dirty="0">
              <a:latin typeface="Book Antiqua" pitchFamily="18" charset="0"/>
            </a:endParaRPr>
          </a:p>
          <a:p>
            <a:endParaRPr lang="en-US" dirty="0"/>
          </a:p>
        </p:txBody>
      </p:sp>
      <p:sp>
        <p:nvSpPr>
          <p:cNvPr id="16" name="Content Placeholder 2">
            <a:extLst>
              <a:ext uri="{FF2B5EF4-FFF2-40B4-BE49-F238E27FC236}">
                <a16:creationId xmlns:a16="http://schemas.microsoft.com/office/drawing/2014/main" id="{D64F5DAE-5C79-43FD-A066-11C6C1C43F83}"/>
              </a:ext>
            </a:extLst>
          </p:cNvPr>
          <p:cNvSpPr txBox="1">
            <a:spLocks/>
          </p:cNvSpPr>
          <p:nvPr/>
        </p:nvSpPr>
        <p:spPr bwMode="white">
          <a:xfrm>
            <a:off x="1258688" y="1524000"/>
            <a:ext cx="9603276" cy="5333999"/>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65760" indent="-256032">
              <a:spcBef>
                <a:spcPts val="300"/>
              </a:spcBef>
              <a:buClr>
                <a:schemeClr val="accent3"/>
              </a:buClr>
              <a:buSzTx/>
              <a:defRPr/>
            </a:pPr>
            <a:endParaRPr lang="en-US" sz="1600" dirty="0">
              <a:latin typeface="Book Antiqua" pitchFamily="18" charset="0"/>
            </a:endParaRPr>
          </a:p>
          <a:p>
            <a:pPr algn="just">
              <a:buFont typeface="Wingdings" pitchFamily="2" charset="2"/>
              <a:buChar char="§"/>
            </a:pPr>
            <a:endParaRPr lang="en-US" sz="1600" dirty="0">
              <a:latin typeface="Book Antiqua" pitchFamily="18" charset="0"/>
            </a:endParaRPr>
          </a:p>
          <a:p>
            <a:endParaRPr lang="en-US" sz="2300" dirty="0">
              <a:latin typeface="Book Antiqua" pitchFamily="18" charset="0"/>
            </a:endParaRPr>
          </a:p>
          <a:p>
            <a:endParaRPr lang="en-US" dirty="0"/>
          </a:p>
        </p:txBody>
      </p:sp>
      <p:sp>
        <p:nvSpPr>
          <p:cNvPr id="17" name="Content Placeholder 2">
            <a:extLst>
              <a:ext uri="{FF2B5EF4-FFF2-40B4-BE49-F238E27FC236}">
                <a16:creationId xmlns:a16="http://schemas.microsoft.com/office/drawing/2014/main" id="{89E5D1E1-B1F3-4971-A30A-38CA7E475D14}"/>
              </a:ext>
            </a:extLst>
          </p:cNvPr>
          <p:cNvSpPr txBox="1">
            <a:spLocks/>
          </p:cNvSpPr>
          <p:nvPr/>
        </p:nvSpPr>
        <p:spPr bwMode="white">
          <a:xfrm>
            <a:off x="1274618" y="1551709"/>
            <a:ext cx="9587346" cy="5306290"/>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65760" indent="-256032">
              <a:spcBef>
                <a:spcPts val="300"/>
              </a:spcBef>
              <a:buClr>
                <a:schemeClr val="accent3"/>
              </a:buClr>
              <a:buSzTx/>
              <a:defRPr/>
            </a:pPr>
            <a:r>
              <a:rPr lang="en-US" sz="2400" dirty="0">
                <a:solidFill>
                  <a:schemeClr val="accent1"/>
                </a:solidFill>
                <a:latin typeface="Times New Roman" panose="02020603050405020304" pitchFamily="18" charset="0"/>
                <a:cs typeface="Times New Roman" panose="02020603050405020304" pitchFamily="18" charset="0"/>
              </a:rPr>
              <a:t>Various methods for soft error tolerance:</a:t>
            </a:r>
          </a:p>
          <a:p>
            <a:pPr marL="365760" indent="-256032">
              <a:spcBef>
                <a:spcPts val="300"/>
              </a:spcBef>
              <a:buClr>
                <a:schemeClr val="accent3"/>
              </a:buClr>
              <a:buSzTx/>
              <a:defRPr/>
            </a:pPr>
            <a:r>
              <a:rPr lang="en-US" sz="2400" b="1" dirty="0">
                <a:solidFill>
                  <a:schemeClr val="accent1"/>
                </a:solidFill>
                <a:latin typeface="Times New Roman" panose="02020603050405020304" pitchFamily="18" charset="0"/>
                <a:cs typeface="Times New Roman" panose="02020603050405020304" pitchFamily="18" charset="0"/>
              </a:rPr>
              <a:t>Matrix code[1]</a:t>
            </a:r>
          </a:p>
          <a:p>
            <a:pPr marL="452628" indent="-342900">
              <a:spcBef>
                <a:spcPts val="300"/>
              </a:spcBef>
              <a:buClrTx/>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Bit overhead 100%</a:t>
            </a:r>
          </a:p>
          <a:p>
            <a:pPr marL="452628" indent="-342900">
              <a:spcBef>
                <a:spcPts val="300"/>
              </a:spcBef>
              <a:buClrTx/>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Correction coverage is 6.25%</a:t>
            </a:r>
          </a:p>
          <a:p>
            <a:pPr marL="365760" indent="-256032">
              <a:spcBef>
                <a:spcPts val="300"/>
              </a:spcBef>
              <a:buClr>
                <a:schemeClr val="accent3"/>
              </a:buClr>
              <a:buSzTx/>
              <a:defRPr/>
            </a:pPr>
            <a:r>
              <a:rPr lang="en-US" sz="2400" b="1" dirty="0">
                <a:solidFill>
                  <a:schemeClr val="accent1"/>
                </a:solidFill>
                <a:latin typeface="Times New Roman" panose="02020603050405020304" pitchFamily="18" charset="0"/>
                <a:cs typeface="Times New Roman" panose="02020603050405020304" pitchFamily="18" charset="0"/>
              </a:rPr>
              <a:t>Column Line Code (CLC)[2]</a:t>
            </a:r>
          </a:p>
          <a:p>
            <a:pPr marL="452628" indent="-342900">
              <a:spcBef>
                <a:spcPts val="300"/>
              </a:spcBef>
              <a:buClrTx/>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Bit overhead 150%</a:t>
            </a:r>
          </a:p>
          <a:p>
            <a:pPr marL="452628" indent="-342900">
              <a:spcBef>
                <a:spcPts val="300"/>
              </a:spcBef>
              <a:buClrTx/>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Correction coverage 12.5%</a:t>
            </a:r>
          </a:p>
          <a:p>
            <a:pPr marL="365760" indent="-256032">
              <a:spcBef>
                <a:spcPts val="300"/>
              </a:spcBef>
              <a:buClr>
                <a:schemeClr val="accent3"/>
              </a:buClr>
              <a:buSzTx/>
              <a:defRPr/>
            </a:pPr>
            <a:r>
              <a:rPr lang="en-US" sz="2400" b="1" dirty="0">
                <a:solidFill>
                  <a:schemeClr val="accent1"/>
                </a:solidFill>
                <a:latin typeface="Times New Roman" panose="02020603050405020304" pitchFamily="18" charset="0"/>
                <a:cs typeface="Times New Roman" panose="02020603050405020304" pitchFamily="18" charset="0"/>
              </a:rPr>
              <a:t>Flexible Unequal Error Control Method[3]</a:t>
            </a:r>
          </a:p>
          <a:p>
            <a:pPr marL="452628" indent="-342900">
              <a:spcBef>
                <a:spcPts val="300"/>
              </a:spcBef>
              <a:buClrTx/>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Correction Coverage 25%</a:t>
            </a:r>
          </a:p>
          <a:p>
            <a:endParaRPr lang="en-US" dirty="0">
              <a:solidFill>
                <a:schemeClr val="accent1"/>
              </a:solidFill>
            </a:endParaRPr>
          </a:p>
        </p:txBody>
      </p:sp>
      <p:sp>
        <p:nvSpPr>
          <p:cNvPr id="7" name="Text Placeholder 2">
            <a:extLst>
              <a:ext uri="{FF2B5EF4-FFF2-40B4-BE49-F238E27FC236}">
                <a16:creationId xmlns:a16="http://schemas.microsoft.com/office/drawing/2014/main" id="{8AFB12F2-8923-4E55-BDD3-E6641D4BD161}"/>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4</a:t>
            </a:r>
          </a:p>
        </p:txBody>
      </p:sp>
      <p:cxnSp>
        <p:nvCxnSpPr>
          <p:cNvPr id="9" name="Straight Connector 8">
            <a:extLst>
              <a:ext uri="{FF2B5EF4-FFF2-40B4-BE49-F238E27FC236}">
                <a16:creationId xmlns:a16="http://schemas.microsoft.com/office/drawing/2014/main" id="{AC2DDCE3-8F61-471B-A673-BC0B6F8C80CE}"/>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389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D56FEE2-039D-4B3D-92F6-414A211BF549}"/>
              </a:ext>
            </a:extLst>
          </p:cNvPr>
          <p:cNvSpPr txBox="1">
            <a:spLocks/>
          </p:cNvSpPr>
          <p:nvPr/>
        </p:nvSpPr>
        <p:spPr>
          <a:xfrm>
            <a:off x="1224100" y="517525"/>
            <a:ext cx="10261317" cy="671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Objectives </a:t>
            </a:r>
          </a:p>
        </p:txBody>
      </p:sp>
      <p:sp>
        <p:nvSpPr>
          <p:cNvPr id="18" name="Content Placeholder 2">
            <a:extLst>
              <a:ext uri="{FF2B5EF4-FFF2-40B4-BE49-F238E27FC236}">
                <a16:creationId xmlns:a16="http://schemas.microsoft.com/office/drawing/2014/main" id="{0E46A837-0FFD-4E40-9E0A-72C13EAFCCEA}"/>
              </a:ext>
            </a:extLst>
          </p:cNvPr>
          <p:cNvSpPr txBox="1">
            <a:spLocks/>
          </p:cNvSpPr>
          <p:nvPr/>
        </p:nvSpPr>
        <p:spPr bwMode="white">
          <a:xfrm>
            <a:off x="1122218" y="1749295"/>
            <a:ext cx="9739746" cy="5108703"/>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lvl="0" indent="-342900" algn="just">
              <a:buFont typeface="Wingdings" panose="05000000000000000000" pitchFamily="2" charset="2"/>
              <a:buChar char="q"/>
            </a:pPr>
            <a:r>
              <a:rPr lang="en-US" sz="2400" dirty="0">
                <a:solidFill>
                  <a:schemeClr val="accent1"/>
                </a:solidFill>
                <a:latin typeface="Poppins" panose="00000500000000000000" pitchFamily="50" charset="0"/>
                <a:cs typeface="Poppins" panose="00000500000000000000" pitchFamily="50" charset="0"/>
              </a:rPr>
              <a:t> </a:t>
            </a:r>
            <a:r>
              <a:rPr lang="en-US" sz="2400" dirty="0">
                <a:solidFill>
                  <a:schemeClr val="accent1"/>
                </a:solidFill>
                <a:latin typeface="Times New Roman" panose="02020603050405020304" pitchFamily="18" charset="0"/>
                <a:cs typeface="Times New Roman" panose="02020603050405020304" pitchFamily="18" charset="0"/>
              </a:rPr>
              <a:t>Enhancing Flexible Unequal Error Control (FUEC) method  to increase         it’s error detection and correction capability.</a:t>
            </a:r>
          </a:p>
          <a:p>
            <a:pPr lvl="0" algn="just"/>
            <a:endParaRPr lang="en-US" sz="2400" dirty="0">
              <a:solidFill>
                <a:schemeClr val="accent1"/>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Performance analysis of the proposed methodology over the existing dominant methods. </a:t>
            </a:r>
          </a:p>
        </p:txBody>
      </p:sp>
      <p:sp>
        <p:nvSpPr>
          <p:cNvPr id="7" name="Text Placeholder 2">
            <a:extLst>
              <a:ext uri="{FF2B5EF4-FFF2-40B4-BE49-F238E27FC236}">
                <a16:creationId xmlns:a16="http://schemas.microsoft.com/office/drawing/2014/main" id="{E5B2B9EC-45E5-46DE-AF1B-054AEF74EAB5}"/>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5</a:t>
            </a:r>
          </a:p>
        </p:txBody>
      </p:sp>
      <p:cxnSp>
        <p:nvCxnSpPr>
          <p:cNvPr id="8" name="Straight Connector 7">
            <a:extLst>
              <a:ext uri="{FF2B5EF4-FFF2-40B4-BE49-F238E27FC236}">
                <a16:creationId xmlns:a16="http://schemas.microsoft.com/office/drawing/2014/main" id="{5C3CCDED-CB22-4D04-8AA4-ACC73B9623DD}"/>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386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4D72-F1E2-40AF-B592-9CC73CCE4B33}"/>
              </a:ext>
            </a:extLst>
          </p:cNvPr>
          <p:cNvSpPr txBox="1">
            <a:spLocks/>
          </p:cNvSpPr>
          <p:nvPr/>
        </p:nvSpPr>
        <p:spPr>
          <a:xfrm>
            <a:off x="1224100" y="517525"/>
            <a:ext cx="10261318" cy="6803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accent1"/>
                </a:solidFill>
                <a:latin typeface="Times New Roman" panose="02020603050405020304" pitchFamily="18" charset="0"/>
                <a:cs typeface="Times New Roman" panose="02020603050405020304" pitchFamily="18" charset="0"/>
              </a:rPr>
              <a:t>Contribution </a:t>
            </a:r>
          </a:p>
        </p:txBody>
      </p:sp>
      <p:sp>
        <p:nvSpPr>
          <p:cNvPr id="5" name="Content Placeholder 2">
            <a:extLst>
              <a:ext uri="{FF2B5EF4-FFF2-40B4-BE49-F238E27FC236}">
                <a16:creationId xmlns:a16="http://schemas.microsoft.com/office/drawing/2014/main" id="{F86BF226-C229-4D92-916B-17374B9A1394}"/>
              </a:ext>
            </a:extLst>
          </p:cNvPr>
          <p:cNvSpPr txBox="1">
            <a:spLocks/>
          </p:cNvSpPr>
          <p:nvPr/>
        </p:nvSpPr>
        <p:spPr bwMode="white">
          <a:xfrm>
            <a:off x="1427018" y="1842656"/>
            <a:ext cx="9587346" cy="4326504"/>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342900" lvl="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 Twelve new approaches of Error Correction Code (ECC) has been proposed.</a:t>
            </a:r>
          </a:p>
          <a:p>
            <a:pPr marL="342900" lvl="0" indent="-34290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We experimented with all twelve approaches against all possible adjacent errors for a 16-bit data word.</a:t>
            </a:r>
          </a:p>
          <a:p>
            <a:pPr marL="342900" lvl="0" indent="-342900" algn="just">
              <a:buFont typeface="Wingdings" panose="05000000000000000000" pitchFamily="2" charset="2"/>
              <a:buChar char="q"/>
            </a:pPr>
            <a:endParaRPr lang="en-US" sz="2400" dirty="0">
              <a:solidFill>
                <a:schemeClr val="accent1"/>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US" sz="2400" dirty="0">
                <a:solidFill>
                  <a:schemeClr val="accent1"/>
                </a:solidFill>
                <a:latin typeface="Times New Roman" panose="02020603050405020304" pitchFamily="18" charset="0"/>
                <a:cs typeface="Times New Roman" panose="02020603050405020304" pitchFamily="18" charset="0"/>
              </a:rPr>
              <a:t>We evaluated and analyzed the performance to show that our approaches of the FUEC method play a significant role in performing accurate and precise adjacent error detection and correction for a 16-bit data word.</a:t>
            </a:r>
          </a:p>
          <a:p>
            <a:endParaRPr lang="en-US" sz="2300" dirty="0">
              <a:solidFill>
                <a:schemeClr val="accent1"/>
              </a:solidFill>
              <a:latin typeface="Book Antiqua" pitchFamily="18" charset="0"/>
            </a:endParaRPr>
          </a:p>
          <a:p>
            <a:endParaRPr lang="en-US" dirty="0">
              <a:solidFill>
                <a:schemeClr val="accent1"/>
              </a:solidFill>
            </a:endParaRPr>
          </a:p>
        </p:txBody>
      </p:sp>
      <p:sp>
        <p:nvSpPr>
          <p:cNvPr id="7" name="Text Placeholder 2">
            <a:extLst>
              <a:ext uri="{FF2B5EF4-FFF2-40B4-BE49-F238E27FC236}">
                <a16:creationId xmlns:a16="http://schemas.microsoft.com/office/drawing/2014/main" id="{D590D634-62C5-4132-A6D2-59C991BC440C}"/>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6</a:t>
            </a:r>
          </a:p>
        </p:txBody>
      </p:sp>
      <p:cxnSp>
        <p:nvCxnSpPr>
          <p:cNvPr id="8" name="Straight Connector 7">
            <a:extLst>
              <a:ext uri="{FF2B5EF4-FFF2-40B4-BE49-F238E27FC236}">
                <a16:creationId xmlns:a16="http://schemas.microsoft.com/office/drawing/2014/main" id="{5448C300-BED6-499F-BA89-EA1C5CC3065B}"/>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6042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46E0-290A-49BA-8D6E-2B4977696D48}"/>
              </a:ext>
            </a:extLst>
          </p:cNvPr>
          <p:cNvSpPr txBox="1">
            <a:spLocks/>
          </p:cNvSpPr>
          <p:nvPr/>
        </p:nvSpPr>
        <p:spPr>
          <a:xfrm>
            <a:off x="1143000" y="490331"/>
            <a:ext cx="10342417" cy="708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a:t>
            </a:r>
          </a:p>
        </p:txBody>
      </p:sp>
      <p:sp>
        <p:nvSpPr>
          <p:cNvPr id="4" name="Content Placeholder 2">
            <a:extLst>
              <a:ext uri="{FF2B5EF4-FFF2-40B4-BE49-F238E27FC236}">
                <a16:creationId xmlns:a16="http://schemas.microsoft.com/office/drawing/2014/main" id="{14633A34-8872-4225-8AFB-8A400DA31B98}"/>
              </a:ext>
            </a:extLst>
          </p:cNvPr>
          <p:cNvSpPr txBox="1">
            <a:spLocks/>
          </p:cNvSpPr>
          <p:nvPr/>
        </p:nvSpPr>
        <p:spPr bwMode="white">
          <a:xfrm>
            <a:off x="1274618" y="1690255"/>
            <a:ext cx="9587346" cy="5167743"/>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endParaRPr lang="en-US" sz="2300" dirty="0">
              <a:solidFill>
                <a:schemeClr val="accent1"/>
              </a:solidFill>
              <a:latin typeface="Book Antiqua" pitchFamily="18" charset="0"/>
            </a:endParaRPr>
          </a:p>
          <a:p>
            <a:endParaRPr lang="en-US" dirty="0">
              <a:solidFill>
                <a:schemeClr val="accent1"/>
              </a:solidFill>
            </a:endParaRPr>
          </a:p>
        </p:txBody>
      </p:sp>
      <p:sp>
        <p:nvSpPr>
          <p:cNvPr id="8" name="Text Placeholder 2">
            <a:extLst>
              <a:ext uri="{FF2B5EF4-FFF2-40B4-BE49-F238E27FC236}">
                <a16:creationId xmlns:a16="http://schemas.microsoft.com/office/drawing/2014/main" id="{001C7CE5-8A68-4F99-B62A-A6B8CE251B27}"/>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7</a:t>
            </a:r>
          </a:p>
        </p:txBody>
      </p:sp>
      <p:sp>
        <p:nvSpPr>
          <p:cNvPr id="10" name="TextBox 9">
            <a:extLst>
              <a:ext uri="{FF2B5EF4-FFF2-40B4-BE49-F238E27FC236}">
                <a16:creationId xmlns:a16="http://schemas.microsoft.com/office/drawing/2014/main" id="{42443D22-20F4-4721-8252-1CFE38C81C4A}"/>
              </a:ext>
            </a:extLst>
          </p:cNvPr>
          <p:cNvSpPr txBox="1"/>
          <p:nvPr/>
        </p:nvSpPr>
        <p:spPr>
          <a:xfrm>
            <a:off x="1003589" y="6154883"/>
            <a:ext cx="4110644"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2: Encoding at sender </a:t>
            </a:r>
          </a:p>
        </p:txBody>
      </p:sp>
      <p:cxnSp>
        <p:nvCxnSpPr>
          <p:cNvPr id="9" name="Straight Connector 8">
            <a:extLst>
              <a:ext uri="{FF2B5EF4-FFF2-40B4-BE49-F238E27FC236}">
                <a16:creationId xmlns:a16="http://schemas.microsoft.com/office/drawing/2014/main" id="{B6609607-73B7-4511-8849-51430955FBBE}"/>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0C8F939D-C4A5-42D3-A7BF-D9E2DC4EFCBB}"/>
              </a:ext>
            </a:extLst>
          </p:cNvPr>
          <p:cNvSpPr txBox="1"/>
          <p:nvPr/>
        </p:nvSpPr>
        <p:spPr>
          <a:xfrm>
            <a:off x="942907" y="1495840"/>
            <a:ext cx="10797466" cy="1580241"/>
          </a:xfrm>
          <a:prstGeom prst="rect">
            <a:avLst/>
          </a:prstGeom>
          <a:noFill/>
        </p:spPr>
        <p:txBody>
          <a:bodyPr wrap="square">
            <a:spAutoFit/>
          </a:bodyPr>
          <a:lstStyle/>
          <a:p>
            <a:pPr marL="365760" indent="-256032" algn="just">
              <a:spcBef>
                <a:spcPts val="300"/>
              </a:spcBef>
              <a:buClr>
                <a:schemeClr val="accent3"/>
              </a:buClr>
              <a:buSzTx/>
              <a:defRPr/>
            </a:pPr>
            <a:r>
              <a:rPr lang="en-US" sz="2400" dirty="0">
                <a:solidFill>
                  <a:schemeClr val="accent1"/>
                </a:solidFill>
                <a:latin typeface="Times New Roman" panose="02020603050405020304" pitchFamily="18" charset="0"/>
                <a:cs typeface="Times New Roman" panose="02020603050405020304" pitchFamily="18" charset="0"/>
              </a:rPr>
              <a:t>Proposed methodology is divided into two parts.</a:t>
            </a:r>
          </a:p>
          <a:p>
            <a:pPr marL="452628" indent="-342900" algn="just">
              <a:lnSpc>
                <a:spcPct val="150000"/>
              </a:lnSpc>
              <a:spcBef>
                <a:spcPts val="300"/>
              </a:spcBef>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In sender codeword is generated by encoding data bits and check bits together.</a:t>
            </a:r>
          </a:p>
          <a:p>
            <a:pPr marL="452628" indent="-342900" algn="just">
              <a:lnSpc>
                <a:spcPct val="150000"/>
              </a:lnSpc>
              <a:spcBef>
                <a:spcPts val="300"/>
              </a:spcBef>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In receiver decoding ,error detection and correction is done.</a:t>
            </a:r>
          </a:p>
        </p:txBody>
      </p:sp>
      <p:pic>
        <p:nvPicPr>
          <p:cNvPr id="5" name="Picture 4">
            <a:extLst>
              <a:ext uri="{FF2B5EF4-FFF2-40B4-BE49-F238E27FC236}">
                <a16:creationId xmlns:a16="http://schemas.microsoft.com/office/drawing/2014/main" id="{8596B9C8-D853-4B85-B7FF-9A2236929C19}"/>
              </a:ext>
            </a:extLst>
          </p:cNvPr>
          <p:cNvPicPr>
            <a:picLocks noChangeAspect="1"/>
          </p:cNvPicPr>
          <p:nvPr/>
        </p:nvPicPr>
        <p:blipFill>
          <a:blip r:embed="rId2"/>
          <a:stretch>
            <a:fillRect/>
          </a:stretch>
        </p:blipFill>
        <p:spPr>
          <a:xfrm>
            <a:off x="1330036" y="3144160"/>
            <a:ext cx="4447309" cy="2676940"/>
          </a:xfrm>
          <a:prstGeom prst="rect">
            <a:avLst/>
          </a:prstGeom>
        </p:spPr>
      </p:pic>
      <p:pic>
        <p:nvPicPr>
          <p:cNvPr id="7" name="Picture 6">
            <a:extLst>
              <a:ext uri="{FF2B5EF4-FFF2-40B4-BE49-F238E27FC236}">
                <a16:creationId xmlns:a16="http://schemas.microsoft.com/office/drawing/2014/main" id="{6A6FF51A-9C72-4C41-A8B7-BBA0425271FA}"/>
              </a:ext>
            </a:extLst>
          </p:cNvPr>
          <p:cNvPicPr>
            <a:picLocks noChangeAspect="1"/>
          </p:cNvPicPr>
          <p:nvPr/>
        </p:nvPicPr>
        <p:blipFill>
          <a:blip r:embed="rId3"/>
          <a:stretch>
            <a:fillRect/>
          </a:stretch>
        </p:blipFill>
        <p:spPr>
          <a:xfrm>
            <a:off x="6202680" y="3111735"/>
            <a:ext cx="4956021" cy="2862345"/>
          </a:xfrm>
          <a:prstGeom prst="rect">
            <a:avLst/>
          </a:prstGeom>
        </p:spPr>
      </p:pic>
      <p:sp>
        <p:nvSpPr>
          <p:cNvPr id="21" name="TextBox 20">
            <a:extLst>
              <a:ext uri="{FF2B5EF4-FFF2-40B4-BE49-F238E27FC236}">
                <a16:creationId xmlns:a16="http://schemas.microsoft.com/office/drawing/2014/main" id="{9424D10D-9B33-49C8-A53F-2CEDA801B11C}"/>
              </a:ext>
            </a:extLst>
          </p:cNvPr>
          <p:cNvSpPr txBox="1"/>
          <p:nvPr/>
        </p:nvSpPr>
        <p:spPr>
          <a:xfrm>
            <a:off x="5909310" y="6046702"/>
            <a:ext cx="6094476"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3: Decoding at Receiver</a:t>
            </a:r>
          </a:p>
        </p:txBody>
      </p:sp>
    </p:spTree>
    <p:extLst>
      <p:ext uri="{BB962C8B-B14F-4D97-AF65-F5344CB8AC3E}">
        <p14:creationId xmlns:p14="http://schemas.microsoft.com/office/powerpoint/2010/main" val="4045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46E0-290A-49BA-8D6E-2B4977696D48}"/>
              </a:ext>
            </a:extLst>
          </p:cNvPr>
          <p:cNvSpPr txBox="1">
            <a:spLocks/>
          </p:cNvSpPr>
          <p:nvPr/>
        </p:nvSpPr>
        <p:spPr>
          <a:xfrm>
            <a:off x="1143000" y="490331"/>
            <a:ext cx="10342417" cy="708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H matrix Generation  </a:t>
            </a:r>
          </a:p>
        </p:txBody>
      </p:sp>
      <p:sp>
        <p:nvSpPr>
          <p:cNvPr id="4" name="Content Placeholder 2">
            <a:extLst>
              <a:ext uri="{FF2B5EF4-FFF2-40B4-BE49-F238E27FC236}">
                <a16:creationId xmlns:a16="http://schemas.microsoft.com/office/drawing/2014/main" id="{14633A34-8872-4225-8AFB-8A400DA31B98}"/>
              </a:ext>
            </a:extLst>
          </p:cNvPr>
          <p:cNvSpPr txBox="1">
            <a:spLocks/>
          </p:cNvSpPr>
          <p:nvPr/>
        </p:nvSpPr>
        <p:spPr bwMode="white">
          <a:xfrm>
            <a:off x="1274618" y="1690255"/>
            <a:ext cx="9587346" cy="5167743"/>
          </a:xfrm>
          <a:prstGeom prst="rect">
            <a:avLst/>
          </a:prstGeom>
        </p:spPr>
        <p:txBody>
          <a:bodyPr vert="horz" lIns="91440" tIns="45720" rIns="91440" bIns="45720" rtlCol="0" anchor="t" anchorCtr="0">
            <a:normAutofit/>
          </a:bodyPr>
          <a:lstStyle>
            <a:lvl1pPr marL="0" indent="0" algn="l" defTabSz="457200" rtl="0" eaLnBrk="1" latinLnBrk="0" hangingPunct="1">
              <a:spcBef>
                <a:spcPts val="0"/>
              </a:spcBef>
              <a:spcAft>
                <a:spcPts val="1000"/>
              </a:spcAft>
              <a:buClr>
                <a:schemeClr val="tx1"/>
              </a:buClr>
              <a:buSzPct val="100000"/>
              <a:buFont typeface="Arial"/>
              <a:buNone/>
              <a:defRPr sz="1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endParaRPr lang="en-US" sz="2300" dirty="0">
              <a:solidFill>
                <a:schemeClr val="accent1"/>
              </a:solidFill>
              <a:latin typeface="Book Antiqua" pitchFamily="18" charset="0"/>
            </a:endParaRPr>
          </a:p>
          <a:p>
            <a:endParaRPr lang="en-US" dirty="0">
              <a:solidFill>
                <a:schemeClr val="accent1"/>
              </a:solidFill>
            </a:endParaRPr>
          </a:p>
        </p:txBody>
      </p:sp>
      <p:pic>
        <p:nvPicPr>
          <p:cNvPr id="11" name="Picture 10">
            <a:extLst>
              <a:ext uri="{FF2B5EF4-FFF2-40B4-BE49-F238E27FC236}">
                <a16:creationId xmlns:a16="http://schemas.microsoft.com/office/drawing/2014/main" id="{560D9BAD-1750-4AFB-B46D-5D8845CAB37C}"/>
              </a:ext>
            </a:extLst>
          </p:cNvPr>
          <p:cNvPicPr>
            <a:picLocks noChangeAspect="1"/>
          </p:cNvPicPr>
          <p:nvPr/>
        </p:nvPicPr>
        <p:blipFill>
          <a:blip r:embed="rId2"/>
          <a:stretch>
            <a:fillRect/>
          </a:stretch>
        </p:blipFill>
        <p:spPr>
          <a:xfrm>
            <a:off x="3045042" y="3815604"/>
            <a:ext cx="5325924" cy="2196047"/>
          </a:xfrm>
          <a:prstGeom prst="rect">
            <a:avLst/>
          </a:prstGeom>
        </p:spPr>
      </p:pic>
      <p:sp>
        <p:nvSpPr>
          <p:cNvPr id="8" name="Text Placeholder 2">
            <a:extLst>
              <a:ext uri="{FF2B5EF4-FFF2-40B4-BE49-F238E27FC236}">
                <a16:creationId xmlns:a16="http://schemas.microsoft.com/office/drawing/2014/main" id="{001C7CE5-8A68-4F99-B62A-A6B8CE251B27}"/>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8</a:t>
            </a:r>
          </a:p>
        </p:txBody>
      </p:sp>
      <p:sp>
        <p:nvSpPr>
          <p:cNvPr id="10" name="TextBox 9">
            <a:extLst>
              <a:ext uri="{FF2B5EF4-FFF2-40B4-BE49-F238E27FC236}">
                <a16:creationId xmlns:a16="http://schemas.microsoft.com/office/drawing/2014/main" id="{42443D22-20F4-4721-8252-1CFE38C81C4A}"/>
              </a:ext>
            </a:extLst>
          </p:cNvPr>
          <p:cNvSpPr txBox="1"/>
          <p:nvPr/>
        </p:nvSpPr>
        <p:spPr>
          <a:xfrm>
            <a:off x="2807917" y="6183003"/>
            <a:ext cx="6094372"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4: </a:t>
            </a:r>
            <a:r>
              <a:rPr lang="en-US" sz="1800" dirty="0">
                <a:solidFill>
                  <a:schemeClr val="accent1"/>
                </a:solidFill>
                <a:latin typeface="Times New Roman" panose="02020603050405020304" pitchFamily="18" charset="0"/>
                <a:cs typeface="Times New Roman" panose="02020603050405020304" pitchFamily="18" charset="0"/>
              </a:rPr>
              <a:t>H-matrix for FUEC-DKAEC</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6609607-73B7-4511-8849-51430955FBBE}"/>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0C8F939D-C4A5-42D3-A7BF-D9E2DC4EFCBB}"/>
              </a:ext>
            </a:extLst>
          </p:cNvPr>
          <p:cNvSpPr txBox="1"/>
          <p:nvPr/>
        </p:nvSpPr>
        <p:spPr>
          <a:xfrm>
            <a:off x="915475" y="1507462"/>
            <a:ext cx="10797466" cy="1949573"/>
          </a:xfrm>
          <a:prstGeom prst="rect">
            <a:avLst/>
          </a:prstGeom>
          <a:noFill/>
        </p:spPr>
        <p:txBody>
          <a:bodyPr wrap="square">
            <a:spAutoFit/>
          </a:bodyPr>
          <a:lstStyle/>
          <a:p>
            <a:pPr marL="365760" indent="-256032" algn="just">
              <a:spcBef>
                <a:spcPts val="300"/>
              </a:spcBef>
              <a:buClr>
                <a:schemeClr val="accent3"/>
              </a:buClr>
              <a:buSzTx/>
              <a:defRPr/>
            </a:pPr>
            <a:r>
              <a:rPr lang="en-US" sz="2400" dirty="0">
                <a:solidFill>
                  <a:schemeClr val="accent1"/>
                </a:solidFill>
                <a:latin typeface="Times New Roman" panose="02020603050405020304" pitchFamily="18" charset="0"/>
                <a:cs typeface="Times New Roman" panose="02020603050405020304" pitchFamily="18" charset="0"/>
              </a:rPr>
              <a:t>   First we calculate the check bits using the H matrix, which is divided into two portions.</a:t>
            </a:r>
          </a:p>
          <a:p>
            <a:pPr marL="452628" indent="-342900" algn="just">
              <a:lnSpc>
                <a:spcPct val="150000"/>
              </a:lnSpc>
              <a:spcBef>
                <a:spcPts val="300"/>
              </a:spcBef>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Left portion is an identity matrix.</a:t>
            </a:r>
          </a:p>
          <a:p>
            <a:pPr marL="452628" indent="-342900" algn="just">
              <a:lnSpc>
                <a:spcPct val="150000"/>
              </a:lnSpc>
              <a:spcBef>
                <a:spcPts val="300"/>
              </a:spcBef>
              <a:buSzTx/>
              <a:buFont typeface="Wingdings" panose="05000000000000000000" pitchFamily="2" charset="2"/>
              <a:buChar char="q"/>
              <a:defRPr/>
            </a:pPr>
            <a:r>
              <a:rPr lang="en-US" sz="2400" dirty="0">
                <a:solidFill>
                  <a:schemeClr val="accent1"/>
                </a:solidFill>
                <a:latin typeface="Times New Roman" panose="02020603050405020304" pitchFamily="18" charset="0"/>
                <a:cs typeface="Times New Roman" panose="02020603050405020304" pitchFamily="18" charset="0"/>
              </a:rPr>
              <a:t>  Rows of the H matrix must be pairwise unique.</a:t>
            </a:r>
          </a:p>
        </p:txBody>
      </p:sp>
    </p:spTree>
    <p:extLst>
      <p:ext uri="{BB962C8B-B14F-4D97-AF65-F5344CB8AC3E}">
        <p14:creationId xmlns:p14="http://schemas.microsoft.com/office/powerpoint/2010/main" val="82830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A2BC44-C24D-4B92-A5AD-B3710AB21F78}"/>
              </a:ext>
            </a:extLst>
          </p:cNvPr>
          <p:cNvSpPr txBox="1">
            <a:spLocks/>
          </p:cNvSpPr>
          <p:nvPr/>
        </p:nvSpPr>
        <p:spPr>
          <a:xfrm>
            <a:off x="1106424" y="481060"/>
            <a:ext cx="10627015" cy="705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b="1" dirty="0">
                <a:solidFill>
                  <a:schemeClr val="accent1"/>
                </a:solidFill>
                <a:latin typeface="Times New Roman" panose="02020603050405020304" pitchFamily="18" charset="0"/>
                <a:cs typeface="Times New Roman" panose="02020603050405020304" pitchFamily="18" charset="0"/>
              </a:rPr>
              <a:t>Proposed Methodology: Check Bit Calculation  </a:t>
            </a:r>
          </a:p>
        </p:txBody>
      </p:sp>
      <p:sp>
        <p:nvSpPr>
          <p:cNvPr id="8" name="Text Placeholder 2">
            <a:extLst>
              <a:ext uri="{FF2B5EF4-FFF2-40B4-BE49-F238E27FC236}">
                <a16:creationId xmlns:a16="http://schemas.microsoft.com/office/drawing/2014/main" id="{71497E6C-C2C0-4D0B-9212-9914BED1C291}"/>
              </a:ext>
            </a:extLst>
          </p:cNvPr>
          <p:cNvSpPr txBox="1">
            <a:spLocks/>
          </p:cNvSpPr>
          <p:nvPr/>
        </p:nvSpPr>
        <p:spPr>
          <a:xfrm>
            <a:off x="11445703" y="0"/>
            <a:ext cx="746297" cy="481059"/>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60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000" b="1" dirty="0">
                <a:solidFill>
                  <a:schemeClr val="accent1"/>
                </a:solidFill>
                <a:latin typeface="Times New Roman" panose="02020603050405020304" pitchFamily="18" charset="0"/>
                <a:cs typeface="Times New Roman" panose="02020603050405020304" pitchFamily="18" charset="0"/>
              </a:rPr>
              <a:t>9</a:t>
            </a:r>
          </a:p>
        </p:txBody>
      </p:sp>
      <p:pic>
        <p:nvPicPr>
          <p:cNvPr id="4" name="Picture 3">
            <a:extLst>
              <a:ext uri="{FF2B5EF4-FFF2-40B4-BE49-F238E27FC236}">
                <a16:creationId xmlns:a16="http://schemas.microsoft.com/office/drawing/2014/main" id="{1D7DE5C0-9B2C-4EAA-8973-01E1B778B62B}"/>
              </a:ext>
            </a:extLst>
          </p:cNvPr>
          <p:cNvPicPr>
            <a:picLocks noChangeAspect="1"/>
          </p:cNvPicPr>
          <p:nvPr/>
        </p:nvPicPr>
        <p:blipFill>
          <a:blip r:embed="rId2"/>
          <a:stretch>
            <a:fillRect/>
          </a:stretch>
        </p:blipFill>
        <p:spPr>
          <a:xfrm>
            <a:off x="3851684" y="2654425"/>
            <a:ext cx="4253629" cy="3362062"/>
          </a:xfrm>
          <a:prstGeom prst="rect">
            <a:avLst/>
          </a:prstGeom>
        </p:spPr>
      </p:pic>
      <p:sp>
        <p:nvSpPr>
          <p:cNvPr id="9" name="TextBox 8">
            <a:extLst>
              <a:ext uri="{FF2B5EF4-FFF2-40B4-BE49-F238E27FC236}">
                <a16:creationId xmlns:a16="http://schemas.microsoft.com/office/drawing/2014/main" id="{BCAD5AF4-0271-408A-9449-07DEFCCD1873}"/>
              </a:ext>
            </a:extLst>
          </p:cNvPr>
          <p:cNvSpPr txBox="1"/>
          <p:nvPr/>
        </p:nvSpPr>
        <p:spPr>
          <a:xfrm>
            <a:off x="2902226" y="6183150"/>
            <a:ext cx="6096001" cy="369332"/>
          </a:xfrm>
          <a:prstGeom prst="rect">
            <a:avLst/>
          </a:prstGeom>
          <a:noFill/>
        </p:spPr>
        <p:txBody>
          <a:bodyPr wrap="square">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Fig. 5: Check Bit Calculation for FUEC-DKAEC</a:t>
            </a:r>
          </a:p>
        </p:txBody>
      </p:sp>
      <p:cxnSp>
        <p:nvCxnSpPr>
          <p:cNvPr id="7" name="Straight Connector 6">
            <a:extLst>
              <a:ext uri="{FF2B5EF4-FFF2-40B4-BE49-F238E27FC236}">
                <a16:creationId xmlns:a16="http://schemas.microsoft.com/office/drawing/2014/main" id="{CF1170C5-55B2-4CB9-9418-510766B2DE6C}"/>
              </a:ext>
            </a:extLst>
          </p:cNvPr>
          <p:cNvCxnSpPr>
            <a:cxnSpLocks/>
          </p:cNvCxnSpPr>
          <p:nvPr/>
        </p:nvCxnSpPr>
        <p:spPr>
          <a:xfrm flipH="1">
            <a:off x="1279518" y="1353391"/>
            <a:ext cx="1026131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4520212-802C-4B57-AEAC-3F3AE6AFB92D}"/>
              </a:ext>
            </a:extLst>
          </p:cNvPr>
          <p:cNvSpPr txBox="1"/>
          <p:nvPr/>
        </p:nvSpPr>
        <p:spPr>
          <a:xfrm>
            <a:off x="1387136" y="1521386"/>
            <a:ext cx="9837124" cy="830997"/>
          </a:xfrm>
          <a:prstGeom prst="rect">
            <a:avLst/>
          </a:prstGeom>
          <a:noFill/>
        </p:spPr>
        <p:txBody>
          <a:bodyPr wrap="square">
            <a:spAutoFit/>
          </a:bodyPr>
          <a:lstStyle/>
          <a:p>
            <a:r>
              <a:rPr lang="en-US" sz="2400" dirty="0">
                <a:solidFill>
                  <a:schemeClr val="accent1"/>
                </a:solidFill>
                <a:latin typeface="Times New Roman" panose="02020603050405020304" pitchFamily="18" charset="0"/>
                <a:cs typeface="Times New Roman" panose="02020603050405020304" pitchFamily="18" charset="0"/>
              </a:rPr>
              <a:t>Check bits are calculated by performing X-OR between the selected data bits using the H matrix.  </a:t>
            </a:r>
            <a:endParaRPr lang="en-GB" sz="2400" dirty="0"/>
          </a:p>
        </p:txBody>
      </p:sp>
    </p:spTree>
    <p:extLst>
      <p:ext uri="{BB962C8B-B14F-4D97-AF65-F5344CB8AC3E}">
        <p14:creationId xmlns:p14="http://schemas.microsoft.com/office/powerpoint/2010/main" val="826635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1059</TotalTime>
  <Words>1883</Words>
  <Application>Microsoft Office PowerPoint</Application>
  <PresentationFormat>Widescreen</PresentationFormat>
  <Paragraphs>366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Book Antiqua</vt:lpstr>
      <vt:lpstr>Calibri</vt:lpstr>
      <vt:lpstr>Cambria Math</vt:lpstr>
      <vt:lpstr>Gill Sans MT</vt:lpstr>
      <vt:lpstr>Poppins</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Mirazul Islam</dc:creator>
  <cp:lastModifiedBy>Atik Shahariar</cp:lastModifiedBy>
  <cp:revision>25</cp:revision>
  <dcterms:created xsi:type="dcterms:W3CDTF">2022-03-24T17:11:03Z</dcterms:created>
  <dcterms:modified xsi:type="dcterms:W3CDTF">2022-03-27T02:32:30Z</dcterms:modified>
</cp:coreProperties>
</file>