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6BC1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C85E-01BC-43A5-9543-F1FAF8DB14D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AE1C-9632-4EFD-9E27-C9A5C4A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6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0AE1C-9632-4EFD-9E27-C9A5C4A4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78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9117" y="3869788"/>
            <a:ext cx="2743200" cy="365125"/>
          </a:xfrm>
        </p:spPr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19E2F-3642-425F-A908-F60869AA380B}"/>
              </a:ext>
            </a:extLst>
          </p:cNvPr>
          <p:cNvSpPr/>
          <p:nvPr userDrawn="1"/>
        </p:nvSpPr>
        <p:spPr>
          <a:xfrm>
            <a:off x="10888393" y="520504"/>
            <a:ext cx="1153551" cy="12098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1F88-CFBE-4814-AC3D-DF8420DCF2E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D63B-D981-44A9-B608-EBD2E27C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FB21-08C9-9C9A-F703-E267AC83F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854" y="1252025"/>
            <a:ext cx="6710291" cy="685800"/>
          </a:xfr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/>
              </a:rPr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D80B8-8255-F75C-29A8-6FE89D00D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0854" y="2644726"/>
            <a:ext cx="6710291" cy="2025748"/>
          </a:xfrm>
          <a:solidFill>
            <a:srgbClr val="26BC1A"/>
          </a:solidFill>
          <a:ln>
            <a:solidFill>
              <a:schemeClr val="tx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Bahnschrift SemiBold" panose="020B0502040204020203" pitchFamily="34" charset="0"/>
              </a:rPr>
              <a:t>Myself MD Atik </a:t>
            </a:r>
            <a:r>
              <a:rPr lang="en-US" sz="36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Bahnschrift SemiBold" panose="020B0502040204020203" pitchFamily="34" charset="0"/>
              </a:rPr>
              <a:t>Shahria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Bahnschrift SemiBold" panose="020B0502040204020203" pitchFamily="34" charset="0"/>
              </a:rPr>
              <a:t> Nahid</a:t>
            </a:r>
          </a:p>
          <a:p>
            <a:pPr algn="ctr"/>
            <a:endParaRPr lang="en-US" sz="3600" b="1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16D93E-E744-BC2E-0728-51E2F024B492}"/>
              </a:ext>
            </a:extLst>
          </p:cNvPr>
          <p:cNvSpPr/>
          <p:nvPr/>
        </p:nvSpPr>
        <p:spPr>
          <a:xfrm rot="16200000">
            <a:off x="8298766" y="3518095"/>
            <a:ext cx="928470" cy="1376288"/>
          </a:xfrm>
          <a:prstGeom prst="rtTriangle">
            <a:avLst/>
          </a:prstGeom>
          <a:solidFill>
            <a:schemeClr val="tx2">
              <a:lumMod val="2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4C83FC-91CC-F8B4-2B88-6930A69A2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185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F5C4A-D879-A798-9F4B-C7E2441F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2B3D4C-FC40-C61A-7401-C3E669EA583F}"/>
              </a:ext>
            </a:extLst>
          </p:cNvPr>
          <p:cNvSpPr/>
          <p:nvPr/>
        </p:nvSpPr>
        <p:spPr>
          <a:xfrm>
            <a:off x="3718560" y="2338754"/>
            <a:ext cx="4754880" cy="21804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Bahnschrift SemiBold" panose="020B0502040204020203" pitchFamily="34" charset="0"/>
              </a:rPr>
              <a:t>Thank 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4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0DF8E-CD5D-FDB4-C0DD-313AE9D2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21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642CAD-8AAA-DC93-32C2-862E0373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9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C1A8E-F998-2688-806E-B882CEA5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32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6D101-C3ED-9621-811D-9528486F7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935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80E41-92F8-069F-EBFD-A884249BF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14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7AE2E-8517-9C19-972C-5874A146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36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16">
              <a:schemeClr val="bg1"/>
            </a:gs>
            <a:gs pos="99900">
              <a:srgbClr val="7B605F"/>
            </a:gs>
            <a:gs pos="99867">
              <a:srgbClr val="F5C0B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6FA6F-F9B1-1420-FC64-AEB3484A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86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84</TotalTime>
  <Words>13</Words>
  <Application>Microsoft Office PowerPoint</Application>
  <PresentationFormat>Widescreen</PresentationFormat>
  <Paragraphs>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Century Gothic</vt:lpstr>
      <vt:lpstr>Vapor Trail</vt:lpstr>
      <vt:lpstr>Welcome To My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2024-12-12T07:56:48Z</dcterms:created>
  <dcterms:modified xsi:type="dcterms:W3CDTF">2024-12-12T09:21:27Z</dcterms:modified>
</cp:coreProperties>
</file>