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+msoZwPgpX4o+KnryjgzwaojV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1.xml"/><Relationship Id="rId21" Type="http://schemas.openxmlformats.org/officeDocument/2006/relationships/customXml" Target="../customXml/item1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0" Type="http://customschemas.google.com/relationships/presentationmetadata" Target="metadata"/><Relationship Id="rId2" Type="http://schemas.openxmlformats.org/officeDocument/2006/relationships/presProps" Target="pres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1" Type="http://schemas.openxmlformats.org/officeDocument/2006/relationships/theme" Target="theme/theme3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35ee65fb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035ee65fbc_0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35ee65fb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035ee65fbc_0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35ee65fb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035ee65fbc_0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35ee65fb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035ee65fbc_0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35ee65fb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035ee65fbc_0_1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35ee65fb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035ee65fbc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35ee65fb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035ee65fbc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35ee65fb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035ee65fbc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35ee65fb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035ee65fbc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35ee65fb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035ee65fbc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35ee65fb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035ee65fbc_0_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35ee65fb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035ee65fbc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35ee65fb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035ee65fbc_0_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35ee65fbc_0_20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035ee65fbc_0_20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g1035ee65fbc_0_20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1035ee65fbc_0_20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1035ee65fbc_0_20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35ee65fbc_0_2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1035ee65fbc_0_2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g1035ee65fbc_0_2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1035ee65fbc_0_2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1035ee65fbc_0_2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35ee65fbc_0_2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1035ee65fbc_0_2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1035ee65fbc_0_2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35ee65fbc_0_22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1035ee65fbc_0_22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1035ee65fbc_0_2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035ee65fbc_0_2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1035ee65fbc_0_2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35ee65fbc_0_2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035ee65fbc_0_231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1035ee65fbc_0_231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1035ee65fbc_0_23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035ee65fbc_0_2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1035ee65fbc_0_2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35ee65fbc_0_23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1035ee65fbc_0_238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g1035ee65fbc_0_238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1035ee65fbc_0_238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g1035ee65fbc_0_238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1035ee65fbc_0_23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1035ee65fbc_0_23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1035ee65fbc_0_2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35ee65fbc_0_2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1035ee65fbc_0_2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1035ee65fbc_0_24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1035ee65fbc_0_2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35ee65fbc_0_25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1035ee65fbc_0_252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1035ee65fbc_0_252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g1035ee65fbc_0_25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035ee65fbc_0_25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035ee65fbc_0_2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35ee65fbc_0_25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1035ee65fbc_0_259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1035ee65fbc_0_259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g1035ee65fbc_0_25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035ee65fbc_0_25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1035ee65fbc_0_2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35ee65fbc_0_26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1035ee65fbc_0_266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1035ee65fbc_0_26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1035ee65fbc_0_26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1035ee65fbc_0_26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35ee65fbc_0_27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1035ee65fbc_0_27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1035ee65fbc_0_27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1035ee65fbc_0_27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1035ee65fbc_0_27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35ee65fbc_0_20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g1035ee65fbc_0_20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1035ee65fbc_0_20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1035ee65fbc_0_20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1035ee65fbc_0_2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Dynamic Programming-2</a:t>
            </a:r>
            <a:endParaRPr/>
          </a:p>
        </p:txBody>
      </p:sp>
      <p:sp>
        <p:nvSpPr>
          <p:cNvPr id="160" name="Google Shape;16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Lecture-7: Introduction &amp; Discrete Knapsack Problem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Md. Golam Shahriar,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Lecturer, Dept. of CSE, VU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35ee65fbc_0_179"/>
          <p:cNvSpPr txBox="1"/>
          <p:nvPr>
            <p:ph type="title"/>
          </p:nvPr>
        </p:nvSpPr>
        <p:spPr>
          <a:xfrm>
            <a:off x="838200" y="95161"/>
            <a:ext cx="105156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Subproblems (continued)</a:t>
            </a:r>
            <a:endParaRPr b="1"/>
          </a:p>
        </p:txBody>
      </p:sp>
      <p:sp>
        <p:nvSpPr>
          <p:cNvPr id="214" name="Google Shape;214;g1035ee65fbc_0_179"/>
          <p:cNvSpPr txBox="1"/>
          <p:nvPr>
            <p:ph idx="1" type="body"/>
          </p:nvPr>
        </p:nvSpPr>
        <p:spPr>
          <a:xfrm>
            <a:off x="838200" y="1520824"/>
            <a:ext cx="10515600" cy="4880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39" r="0" t="-1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35ee65fbc_0_184"/>
          <p:cNvSpPr txBox="1"/>
          <p:nvPr>
            <p:ph type="title"/>
          </p:nvPr>
        </p:nvSpPr>
        <p:spPr>
          <a:xfrm>
            <a:off x="838200" y="103868"/>
            <a:ext cx="105156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The Algorithm</a:t>
            </a:r>
            <a:endParaRPr b="1"/>
          </a:p>
        </p:txBody>
      </p:sp>
      <p:sp>
        <p:nvSpPr>
          <p:cNvPr id="220" name="Google Shape;220;g1035ee65fbc_0_184"/>
          <p:cNvSpPr txBox="1"/>
          <p:nvPr>
            <p:ph idx="1" type="body"/>
          </p:nvPr>
        </p:nvSpPr>
        <p:spPr>
          <a:xfrm>
            <a:off x="838200" y="1285692"/>
            <a:ext cx="10515600" cy="5385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69" r="0" t="-214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g1035ee65fbc_0_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0094" y="833718"/>
            <a:ext cx="6239436" cy="4424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35ee65fbc_0_193"/>
          <p:cNvSpPr txBox="1"/>
          <p:nvPr>
            <p:ph type="title"/>
          </p:nvPr>
        </p:nvSpPr>
        <p:spPr>
          <a:xfrm>
            <a:off x="838200" y="55843"/>
            <a:ext cx="10515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Reconstructing The Optimal Solution</a:t>
            </a:r>
            <a:endParaRPr b="1"/>
          </a:p>
        </p:txBody>
      </p:sp>
      <p:sp>
        <p:nvSpPr>
          <p:cNvPr id="231" name="Google Shape;231;g1035ee65fbc_0_193"/>
          <p:cNvSpPr txBox="1"/>
          <p:nvPr>
            <p:ph idx="1" type="body"/>
          </p:nvPr>
        </p:nvSpPr>
        <p:spPr>
          <a:xfrm>
            <a:off x="838200" y="1112931"/>
            <a:ext cx="10515600" cy="550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39" r="0" t="-18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35ee65fbc_0_198"/>
          <p:cNvSpPr txBox="1"/>
          <p:nvPr>
            <p:ph type="title"/>
          </p:nvPr>
        </p:nvSpPr>
        <p:spPr>
          <a:xfrm>
            <a:off x="838200" y="28949"/>
            <a:ext cx="105156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Reconstructing The Optimal Solution</a:t>
            </a:r>
            <a:endParaRPr b="1"/>
          </a:p>
        </p:txBody>
      </p:sp>
      <p:sp>
        <p:nvSpPr>
          <p:cNvPr id="237" name="Google Shape;237;g1035ee65fbc_0_198"/>
          <p:cNvSpPr txBox="1"/>
          <p:nvPr>
            <p:ph idx="1" type="body"/>
          </p:nvPr>
        </p:nvSpPr>
        <p:spPr>
          <a:xfrm>
            <a:off x="838200" y="1072588"/>
            <a:ext cx="10515600" cy="5610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499" l="-1159" r="0" t="-19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35ee65fbc_0_139"/>
          <p:cNvSpPr txBox="1"/>
          <p:nvPr>
            <p:ph type="title"/>
          </p:nvPr>
        </p:nvSpPr>
        <p:spPr>
          <a:xfrm>
            <a:off x="838200" y="28950"/>
            <a:ext cx="105156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The 0/1 Knapsack Problem</a:t>
            </a:r>
            <a:endParaRPr b="1"/>
          </a:p>
        </p:txBody>
      </p:sp>
      <p:sp>
        <p:nvSpPr>
          <p:cNvPr id="166" name="Google Shape;166;g1035ee65fbc_0_139"/>
          <p:cNvSpPr txBox="1"/>
          <p:nvPr>
            <p:ph idx="1" type="body"/>
          </p:nvPr>
        </p:nvSpPr>
        <p:spPr>
          <a:xfrm>
            <a:off x="838200" y="1139825"/>
            <a:ext cx="10515600" cy="5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Unlike the fractional knapsack problem, where we were allowed to take a fraction(or whole) of any item to fill our knapsack in order to maximize our total profit, in the discrete or 0/1 knapsack problem, </a:t>
            </a:r>
            <a:r>
              <a:rPr lang="en-US"/>
              <a:t>whether</a:t>
            </a:r>
            <a:r>
              <a:rPr lang="en-US"/>
              <a:t> we can chose to take a particular item as a whole or leave it out altogether.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employed a greedy design technique in the case of fractional knapsack and that gave us an optimal solution.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But not in this case particular case.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35ee65fbc_0_144"/>
          <p:cNvSpPr txBox="1"/>
          <p:nvPr>
            <p:ph type="title"/>
          </p:nvPr>
        </p:nvSpPr>
        <p:spPr>
          <a:xfrm>
            <a:off x="838200" y="1"/>
            <a:ext cx="105156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The Knapsack Problem Variations</a:t>
            </a:r>
            <a:endParaRPr b="1"/>
          </a:p>
        </p:txBody>
      </p:sp>
      <p:pic>
        <p:nvPicPr>
          <p:cNvPr id="172" name="Google Shape;172;g1035ee65fbc_0_1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9736" y="1333466"/>
            <a:ext cx="6516000" cy="44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35ee65fbc_0_149"/>
          <p:cNvSpPr txBox="1"/>
          <p:nvPr>
            <p:ph type="title"/>
          </p:nvPr>
        </p:nvSpPr>
        <p:spPr>
          <a:xfrm>
            <a:off x="838200" y="1"/>
            <a:ext cx="105156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Greedy Fails for Discrete Knapsack Case</a:t>
            </a:r>
            <a:endParaRPr b="1"/>
          </a:p>
        </p:txBody>
      </p:sp>
      <p:pic>
        <p:nvPicPr>
          <p:cNvPr id="178" name="Google Shape;178;g1035ee65fbc_0_1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7942" y="1349208"/>
            <a:ext cx="6916200" cy="37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35ee65fbc_0_154"/>
          <p:cNvSpPr txBox="1"/>
          <p:nvPr>
            <p:ph type="title"/>
          </p:nvPr>
        </p:nvSpPr>
        <p:spPr>
          <a:xfrm>
            <a:off x="838200" y="28950"/>
            <a:ext cx="105156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0/1 Knapsack With Repetition</a:t>
            </a:r>
            <a:endParaRPr b="1"/>
          </a:p>
        </p:txBody>
      </p:sp>
      <p:sp>
        <p:nvSpPr>
          <p:cNvPr id="184" name="Google Shape;184;g1035ee65fbc_0_154"/>
          <p:cNvSpPr txBox="1"/>
          <p:nvPr>
            <p:ph idx="1" type="body"/>
          </p:nvPr>
        </p:nvSpPr>
        <p:spPr>
          <a:xfrm>
            <a:off x="838200" y="1099484"/>
            <a:ext cx="10515600" cy="5610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39" r="-1919" t="-17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35ee65fbc_0_159"/>
          <p:cNvSpPr txBox="1"/>
          <p:nvPr>
            <p:ph type="title"/>
          </p:nvPr>
        </p:nvSpPr>
        <p:spPr>
          <a:xfrm>
            <a:off x="838200" y="28949"/>
            <a:ext cx="105156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The Algorithm</a:t>
            </a:r>
            <a:endParaRPr b="1"/>
          </a:p>
        </p:txBody>
      </p:sp>
      <p:sp>
        <p:nvSpPr>
          <p:cNvPr id="190" name="Google Shape;190;g1035ee65fbc_0_159"/>
          <p:cNvSpPr txBox="1"/>
          <p:nvPr>
            <p:ph idx="1" type="body"/>
          </p:nvPr>
        </p:nvSpPr>
        <p:spPr>
          <a:xfrm>
            <a:off x="838200" y="1045695"/>
            <a:ext cx="10515600" cy="562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59" l="-749" r="0" t="-18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1035ee65fbc_0_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6445" y="997582"/>
            <a:ext cx="6897063" cy="4324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35ee65fbc_0_168"/>
          <p:cNvSpPr txBox="1"/>
          <p:nvPr>
            <p:ph type="title"/>
          </p:nvPr>
        </p:nvSpPr>
        <p:spPr>
          <a:xfrm>
            <a:off x="838200" y="25492"/>
            <a:ext cx="10515600" cy="10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Knapsack Without Repetition</a:t>
            </a:r>
            <a:endParaRPr b="1"/>
          </a:p>
        </p:txBody>
      </p:sp>
      <p:sp>
        <p:nvSpPr>
          <p:cNvPr id="201" name="Google Shape;201;g1035ee65fbc_0_168"/>
          <p:cNvSpPr txBox="1"/>
          <p:nvPr>
            <p:ph idx="1" type="body"/>
          </p:nvPr>
        </p:nvSpPr>
        <p:spPr>
          <a:xfrm>
            <a:off x="838200" y="1250859"/>
            <a:ext cx="10515600" cy="5498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39" r="-1339" t="-17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35ee65fbc_0_173"/>
          <p:cNvSpPr txBox="1"/>
          <p:nvPr>
            <p:ph type="title"/>
          </p:nvPr>
        </p:nvSpPr>
        <p:spPr>
          <a:xfrm>
            <a:off x="838200" y="129994"/>
            <a:ext cx="105156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Subproblems</a:t>
            </a:r>
            <a:endParaRPr b="1"/>
          </a:p>
        </p:txBody>
      </p:sp>
      <p:sp>
        <p:nvSpPr>
          <p:cNvPr id="207" name="Google Shape;207;g1035ee65fbc_0_173"/>
          <p:cNvSpPr txBox="1"/>
          <p:nvPr>
            <p:ph idx="1" type="body"/>
          </p:nvPr>
        </p:nvSpPr>
        <p:spPr>
          <a:xfrm>
            <a:off x="838200" y="1433739"/>
            <a:ext cx="10515600" cy="5263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39" r="-1278" t="-184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208" name="Google Shape;208;g1035ee65fbc_0_1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394" y="2371446"/>
            <a:ext cx="6830379" cy="78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E74A6BEF49944695A691866FFF2783" ma:contentTypeVersion="2" ma:contentTypeDescription="Create a new document." ma:contentTypeScope="" ma:versionID="ab4eea42cec3be5bf0e33c7fcfef8627">
  <xsd:schema xmlns:xsd="http://www.w3.org/2001/XMLSchema" xmlns:xs="http://www.w3.org/2001/XMLSchema" xmlns:p="http://schemas.microsoft.com/office/2006/metadata/properties" xmlns:ns2="ddad7c78-200c-4a0f-b72a-670a50d0d35d" targetNamespace="http://schemas.microsoft.com/office/2006/metadata/properties" ma:root="true" ma:fieldsID="9e3a370057c3683a263baa8d9dd102f4" ns2:_="">
    <xsd:import namespace="ddad7c78-200c-4a0f-b72a-670a50d0d3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ad7c78-200c-4a0f-b72a-670a50d0d3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D7B7CD-BCD6-4C33-8608-5956B3FE4253}"/>
</file>

<file path=customXml/itemProps2.xml><?xml version="1.0" encoding="utf-8"?>
<ds:datastoreItem xmlns:ds="http://schemas.openxmlformats.org/officeDocument/2006/customXml" ds:itemID="{ED95B6AF-E2DF-40AC-B85F-0F423766580F}"/>
</file>

<file path=customXml/itemProps3.xml><?xml version="1.0" encoding="utf-8"?>
<ds:datastoreItem xmlns:ds="http://schemas.openxmlformats.org/officeDocument/2006/customXml" ds:itemID="{818318CC-A462-447D-872D-33C2EEB63365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Md. Golam Shahriar</dc:creator>
  <dcterms:created xsi:type="dcterms:W3CDTF">2020-08-09T10:34:29Z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0x01010026E74A6BEF49944695A691866FFF2783</vt:lpwstr>
  </property>
</Properties>
</file>