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F547-8305-400B-987F-F1B1144765AE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BE04-AB8B-4793-A67F-5450A30E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Union-Find Disjoint Set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Lecture-12.1</a:t>
            </a:r>
            <a:r>
              <a:rPr lang="en-US" dirty="0" smtClean="0"/>
              <a:t>: Implementation of Union-Find Disjoint Set</a:t>
            </a:r>
          </a:p>
          <a:p>
            <a:r>
              <a:rPr lang="en-US" dirty="0" smtClean="0"/>
              <a:t>Md. Golam Shahriar,</a:t>
            </a:r>
          </a:p>
          <a:p>
            <a:r>
              <a:rPr lang="en-US" dirty="0" smtClean="0"/>
              <a:t>Lecturer, Dept. of CSE,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1019922"/>
          </a:xfrm>
        </p:spPr>
        <p:txBody>
          <a:bodyPr/>
          <a:lstStyle/>
          <a:p>
            <a:r>
              <a:rPr lang="en-US" b="1" dirty="0" smtClean="0"/>
              <a:t>Union-Find Disjoint Set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6378"/>
            <a:ext cx="10515600" cy="5731621"/>
          </a:xfrm>
        </p:spPr>
        <p:txBody>
          <a:bodyPr/>
          <a:lstStyle/>
          <a:p>
            <a:r>
              <a:rPr lang="en-US" dirty="0"/>
              <a:t>The main innovation of this data structure is in choosing a representative ‘parent’ </a:t>
            </a:r>
            <a:r>
              <a:rPr lang="en-US" dirty="0" smtClean="0"/>
              <a:t>item to </a:t>
            </a:r>
            <a:r>
              <a:rPr lang="en-US" dirty="0"/>
              <a:t>represent a </a:t>
            </a:r>
            <a:r>
              <a:rPr lang="en-US" dirty="0" smtClean="0"/>
              <a:t>set</a:t>
            </a:r>
          </a:p>
          <a:p>
            <a:r>
              <a:rPr lang="en-US" dirty="0"/>
              <a:t>If we can ensure that each set is represented by only one unique </a:t>
            </a:r>
            <a:r>
              <a:rPr lang="en-US" dirty="0" smtClean="0"/>
              <a:t>item, then </a:t>
            </a:r>
            <a:r>
              <a:rPr lang="en-US" dirty="0"/>
              <a:t>determining if items belong to the same set becomes far simpler</a:t>
            </a:r>
            <a:r>
              <a:rPr lang="en-US" dirty="0" smtClean="0"/>
              <a:t>:</a:t>
            </a:r>
          </a:p>
          <a:p>
            <a:r>
              <a:rPr lang="en-US" dirty="0"/>
              <a:t>The </a:t>
            </a:r>
            <a:r>
              <a:rPr lang="en-US" dirty="0" smtClean="0"/>
              <a:t>representative ‘parent</a:t>
            </a:r>
            <a:r>
              <a:rPr lang="en-US" dirty="0"/>
              <a:t>’ item can be used as a sort of identifier for the </a:t>
            </a:r>
            <a:r>
              <a:rPr lang="en-US" dirty="0" smtClean="0"/>
              <a:t>set.</a:t>
            </a:r>
          </a:p>
          <a:p>
            <a:r>
              <a:rPr lang="en-US" dirty="0"/>
              <a:t>To achieve this, the </a:t>
            </a:r>
            <a:r>
              <a:rPr lang="en-US" dirty="0" smtClean="0"/>
              <a:t>Union-Find Disjoint </a:t>
            </a:r>
            <a:r>
              <a:rPr lang="en-US" dirty="0"/>
              <a:t>Set creates a tree structure where the disjoint sets form a forest of trees</a:t>
            </a:r>
            <a:r>
              <a:rPr lang="en-US" dirty="0" smtClean="0"/>
              <a:t>.</a:t>
            </a:r>
          </a:p>
          <a:p>
            <a:r>
              <a:rPr lang="en-US" dirty="0"/>
              <a:t>The root of the tree is determined to be the representative</a:t>
            </a:r>
            <a:br>
              <a:rPr lang="en-US" dirty="0"/>
            </a:br>
            <a:r>
              <a:rPr lang="en-US" dirty="0"/>
              <a:t>item for a set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2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7"/>
            <a:ext cx="10515600" cy="9661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Union-Find Disjoint Set Data Structure(Continued)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7400"/>
                <a:ext cx="10515600" cy="5610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store the index of the parent item and (the upper bound of)</a:t>
                </a:r>
                <a:br>
                  <a:rPr lang="en-US" dirty="0" smtClean="0"/>
                </a:br>
                <a:r>
                  <a:rPr lang="en-US" dirty="0" smtClean="0"/>
                  <a:t>the height of the tree of each set</a:t>
                </a:r>
              </a:p>
              <a:p>
                <a:r>
                  <a:rPr lang="en-US" dirty="0" smtClean="0"/>
                  <a:t>For an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will return the parent of the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That is the root(representative) of tree to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belongs to. Initially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en-US" dirty="0" smtClean="0"/>
                  <a:t> yields the height of the tree rooted at the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which we call </a:t>
                </a:r>
                <a:r>
                  <a:rPr lang="en-US" b="1" dirty="0" smtClean="0"/>
                  <a:t>rank.</a:t>
                </a:r>
              </a:p>
              <a:p>
                <a:r>
                  <a:rPr lang="en-US" dirty="0" smtClean="0"/>
                  <a:t>In this lecture, as an example we will consider 5 objects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0, 1, 2, 3, 4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illustrate the usage of </a:t>
                </a:r>
                <a:r>
                  <a:rPr lang="en-US" dirty="0" smtClean="0"/>
                  <a:t>this data </a:t>
                </a:r>
                <a:r>
                  <a:rPr lang="en-US" dirty="0"/>
                  <a:t>structure. We initialize the data structure such that each item is a disjoint set by </a:t>
                </a:r>
                <a:r>
                  <a:rPr lang="en-US" dirty="0" smtClean="0"/>
                  <a:t>itself with </a:t>
                </a:r>
                <a:r>
                  <a:rPr lang="en-US" dirty="0"/>
                  <a:t>rank 0 and the parent of each item is initially set to itself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To unite two disjoint sets, we set the representative item (root) of one disjoint set to </a:t>
                </a:r>
                <a:r>
                  <a:rPr lang="en-US" dirty="0" smtClean="0"/>
                  <a:t>be the </a:t>
                </a:r>
                <a:r>
                  <a:rPr lang="en-US" dirty="0"/>
                  <a:t>new parent of the representative item of the other disjoint set</a:t>
                </a:r>
                <a:r>
                  <a:rPr lang="en-US" dirty="0" smtClean="0"/>
                  <a:t>. </a:t>
                </a:r>
                <a:r>
                  <a:rPr lang="en-US" dirty="0"/>
                  <a:t>As such, </a:t>
                </a:r>
                <a:r>
                  <a:rPr lang="en-US" i="1" dirty="0" smtClean="0"/>
                  <a:t>Union(x, y)</a:t>
                </a:r>
                <a:r>
                  <a:rPr lang="en-US" dirty="0" smtClean="0"/>
                  <a:t> will cause </a:t>
                </a:r>
                <a:r>
                  <a:rPr lang="en-US" dirty="0"/>
                  <a:t>both items </a:t>
                </a:r>
                <a:r>
                  <a:rPr lang="en-US" dirty="0" smtClean="0"/>
                  <a:t>‘x’ </a:t>
                </a:r>
                <a:r>
                  <a:rPr lang="en-US" dirty="0"/>
                  <a:t>and </a:t>
                </a:r>
                <a:r>
                  <a:rPr lang="en-US" dirty="0" smtClean="0"/>
                  <a:t>‘y’ </a:t>
                </a:r>
                <a:r>
                  <a:rPr lang="en-US" dirty="0"/>
                  <a:t>to have the same representative </a:t>
                </a:r>
                <a:r>
                  <a:rPr lang="en-US" dirty="0" smtClean="0"/>
                  <a:t>item.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7400"/>
                <a:ext cx="10515600" cy="5610599"/>
              </a:xfrm>
              <a:blipFill>
                <a:blip r:embed="rId2"/>
                <a:stretch>
                  <a:fillRect l="-928" t="-2283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443754"/>
            <a:ext cx="8552329" cy="60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0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4741"/>
          </a:xfrm>
        </p:spPr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2" y="1411942"/>
            <a:ext cx="8350624" cy="4585446"/>
          </a:xfrm>
        </p:spPr>
      </p:pic>
    </p:spTree>
    <p:extLst>
      <p:ext uri="{BB962C8B-B14F-4D97-AF65-F5344CB8AC3E}">
        <p14:creationId xmlns:p14="http://schemas.microsoft.com/office/powerpoint/2010/main" val="3996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522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Implementation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4777"/>
                <a:ext cx="10515600" cy="61856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Make-Set(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:=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:= 0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Link(Find-Set(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), Find-Set(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))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Link(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&gt;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:=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:=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:=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𝑟𝑎𝑛𝑘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+ 1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400" dirty="0" smtClean="0">
                    <a:cs typeface="Consolas" panose="020B0609020204030204" pitchFamily="49" charset="0"/>
                  </a:rPr>
                  <a:t>The </a:t>
                </a:r>
                <a:r>
                  <a:rPr lang="en-US" sz="2400" i="1" dirty="0" smtClean="0">
                    <a:cs typeface="Consolas" panose="020B0609020204030204" pitchFamily="49" charset="0"/>
                  </a:rPr>
                  <a:t>Find-Set </a:t>
                </a:r>
                <a:r>
                  <a:rPr lang="en-US" sz="2400" dirty="0" smtClean="0">
                    <a:cs typeface="Consolas" panose="020B0609020204030204" pitchFamily="49" charset="0"/>
                  </a:rPr>
                  <a:t>procedure with </a:t>
                </a:r>
                <a:r>
                  <a:rPr lang="en-US" sz="2400" i="1" dirty="0" smtClean="0">
                    <a:cs typeface="Consolas" panose="020B0609020204030204" pitchFamily="49" charset="0"/>
                  </a:rPr>
                  <a:t>path compression </a:t>
                </a:r>
                <a:r>
                  <a:rPr lang="en-US" sz="2400" dirty="0" smtClean="0">
                    <a:cs typeface="Consolas" panose="020B0609020204030204" pitchFamily="49" charset="0"/>
                  </a:rPr>
                  <a:t>is simple.</a:t>
                </a: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:= 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4777"/>
                <a:ext cx="10515600" cy="6185647"/>
              </a:xfrm>
              <a:blipFill>
                <a:blip r:embed="rId2"/>
                <a:stretch>
                  <a:fillRect l="-348" t="-1479" b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9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5278DA-D838-48B0-8C64-6B6D000CB0E8}"/>
</file>

<file path=customXml/itemProps2.xml><?xml version="1.0" encoding="utf-8"?>
<ds:datastoreItem xmlns:ds="http://schemas.openxmlformats.org/officeDocument/2006/customXml" ds:itemID="{FC33A717-28E0-42FC-BAA9-4D81131F52C3}"/>
</file>

<file path=customXml/itemProps3.xml><?xml version="1.0" encoding="utf-8"?>
<ds:datastoreItem xmlns:ds="http://schemas.openxmlformats.org/officeDocument/2006/customXml" ds:itemID="{891768C4-97CD-4098-8F84-C3AACC6E06D2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Union-Find Disjoint Set Data Structure</vt:lpstr>
      <vt:lpstr>Union-Find Disjoint Set Data Structure</vt:lpstr>
      <vt:lpstr>Union-Find Disjoint Set Data Structure(Continued)</vt:lpstr>
      <vt:lpstr>PowerPoint Presentation</vt:lpstr>
      <vt:lpstr>Path Compression</vt:lpstr>
      <vt:lpstr>The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Union-Find Disjoint Set Data Structure</dc:title>
  <dc:creator>Md. Golam Shahriar</dc:creator>
  <cp:lastModifiedBy>Golam Shahriar</cp:lastModifiedBy>
  <cp:revision>14</cp:revision>
  <dcterms:created xsi:type="dcterms:W3CDTF">2020-08-30T10:21:59Z</dcterms:created>
  <dcterms:modified xsi:type="dcterms:W3CDTF">2021-12-13T04:34:29Z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