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5sIPDglEohNJLZcbpQhSIAyBA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Dynamic Programming-1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Lecture-6: Weighted Activity Scheduling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Md. Golam Shahriar,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Lecturer, Dept. of CSE, VU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838200" y="365126"/>
            <a:ext cx="10515600" cy="1092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Our Recurrence Relation</a:t>
            </a:r>
            <a:endParaRPr b="1"/>
          </a:p>
        </p:txBody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838200" y="1282286"/>
            <a:ext cx="10515600" cy="50920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258" y="650928"/>
            <a:ext cx="6085291" cy="5175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8252" y="1453450"/>
            <a:ext cx="6043748" cy="4372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type="title"/>
          </p:nvPr>
        </p:nvSpPr>
        <p:spPr>
          <a:xfrm>
            <a:off x="838200" y="6903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Why Native Recursive Algorithm is Bad (a worst extreme case)</a:t>
            </a:r>
            <a:endParaRPr b="1"/>
          </a:p>
        </p:txBody>
      </p:sp>
      <p:sp>
        <p:nvSpPr>
          <p:cNvPr id="149" name="Google Shape;149;p12"/>
          <p:cNvSpPr txBox="1"/>
          <p:nvPr>
            <p:ph idx="1" type="body"/>
          </p:nvPr>
        </p:nvSpPr>
        <p:spPr>
          <a:xfrm>
            <a:off x="838200" y="1426255"/>
            <a:ext cx="10515600" cy="52270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-1738" t="-198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50" name="Google Shape;15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0844" y="3849188"/>
            <a:ext cx="4818703" cy="272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type="title"/>
          </p:nvPr>
        </p:nvSpPr>
        <p:spPr>
          <a:xfrm>
            <a:off x="838200" y="103868"/>
            <a:ext cx="10515600" cy="118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Memoizing The Recursions</a:t>
            </a:r>
            <a:endParaRPr b="1"/>
          </a:p>
        </p:txBody>
      </p:sp>
      <p:sp>
        <p:nvSpPr>
          <p:cNvPr id="156" name="Google Shape;156;p13"/>
          <p:cNvSpPr txBox="1"/>
          <p:nvPr>
            <p:ph idx="1" type="body"/>
          </p:nvPr>
        </p:nvSpPr>
        <p:spPr>
          <a:xfrm>
            <a:off x="838200" y="1407612"/>
            <a:ext cx="10515600" cy="514994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1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type="title"/>
          </p:nvPr>
        </p:nvSpPr>
        <p:spPr>
          <a:xfrm>
            <a:off x="838200" y="69034"/>
            <a:ext cx="10515600" cy="1167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Memoizing The Recursions(contd.)</a:t>
            </a:r>
            <a:endParaRPr b="1"/>
          </a:p>
        </p:txBody>
      </p:sp>
      <p:sp>
        <p:nvSpPr>
          <p:cNvPr id="162" name="Google Shape;162;p14"/>
          <p:cNvSpPr txBox="1"/>
          <p:nvPr>
            <p:ph idx="1" type="body"/>
          </p:nvPr>
        </p:nvSpPr>
        <p:spPr>
          <a:xfrm>
            <a:off x="838200" y="1236616"/>
            <a:ext cx="10515600" cy="53122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27" r="0" t="-229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/>
          <p:nvPr>
            <p:ph type="title"/>
          </p:nvPr>
        </p:nvSpPr>
        <p:spPr>
          <a:xfrm>
            <a:off x="838200" y="0"/>
            <a:ext cx="10515600" cy="1027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Analyzing the Memoized Version</a:t>
            </a:r>
            <a:endParaRPr b="1"/>
          </a:p>
        </p:txBody>
      </p:sp>
      <p:sp>
        <p:nvSpPr>
          <p:cNvPr id="168" name="Google Shape;168;p15"/>
          <p:cNvSpPr txBox="1"/>
          <p:nvPr>
            <p:ph idx="1" type="body"/>
          </p:nvPr>
        </p:nvSpPr>
        <p:spPr>
          <a:xfrm>
            <a:off x="838200" y="1076687"/>
            <a:ext cx="10515600" cy="5585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-1853" t="-261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type="title"/>
          </p:nvPr>
        </p:nvSpPr>
        <p:spPr>
          <a:xfrm>
            <a:off x="838200" y="77743"/>
            <a:ext cx="10515600" cy="1054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Computing the Optimal Solution Iteratively(bottom up DP)</a:t>
            </a:r>
            <a:endParaRPr b="1"/>
          </a:p>
        </p:txBody>
      </p:sp>
      <p:sp>
        <p:nvSpPr>
          <p:cNvPr id="174" name="Google Shape;174;p16"/>
          <p:cNvSpPr txBox="1"/>
          <p:nvPr>
            <p:ph idx="1" type="body"/>
          </p:nvPr>
        </p:nvSpPr>
        <p:spPr>
          <a:xfrm>
            <a:off x="838200" y="1172483"/>
            <a:ext cx="10515600" cy="54808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58" r="0" t="-17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title"/>
          </p:nvPr>
        </p:nvSpPr>
        <p:spPr>
          <a:xfrm>
            <a:off x="838200" y="77742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Computing Optimal Solution</a:t>
            </a:r>
            <a:endParaRPr b="1"/>
          </a:p>
        </p:txBody>
      </p: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838200" y="1181189"/>
            <a:ext cx="10515600" cy="545474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69" r="-463" t="-1273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7545" y="999786"/>
            <a:ext cx="9916909" cy="4858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Weighted Activity(interval) Scheduling</a:t>
            </a:r>
            <a:endParaRPr b="1"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have seen that a particular greedy algorithm produces an optimal solution to the Interval Scheduling Problem, where the goal is to accept as large a set of no overlapping intervals as possible.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Weighted Interval Scheduling Problem is a strictly more general version, in which each interval has a certain </a:t>
            </a:r>
            <a:r>
              <a:rPr i="1" lang="en-US"/>
              <a:t>value </a:t>
            </a:r>
            <a:r>
              <a:rPr lang="en-US"/>
              <a:t>(or </a:t>
            </a:r>
            <a:r>
              <a:rPr i="1" lang="en-US"/>
              <a:t>weight</a:t>
            </a:r>
            <a:r>
              <a:rPr lang="en-US"/>
              <a:t>), and we want to accept a set of maximum value.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greedy algorithm works for this more generalized version of the problem, which motivates us to look for a solution via dynamic programming.</a:t>
            </a:r>
            <a:br>
              <a:rPr lang="en-US"/>
            </a:b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5547" y="2228682"/>
            <a:ext cx="7020905" cy="2400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838200" y="103868"/>
            <a:ext cx="10515600" cy="1124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Designing a Recursive Algorithm</a:t>
            </a:r>
            <a:endParaRPr b="1"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838200" y="1329237"/>
            <a:ext cx="10515600" cy="524573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18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838200" y="86452"/>
            <a:ext cx="10515600" cy="112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Designing a Recursive Algorithm (contd.)</a:t>
            </a:r>
            <a:endParaRPr b="1"/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838200" y="1242151"/>
            <a:ext cx="10515600" cy="53502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-405" t="-193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8693" y="457200"/>
            <a:ext cx="8687399" cy="587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type="title"/>
          </p:nvPr>
        </p:nvSpPr>
        <p:spPr>
          <a:xfrm>
            <a:off x="838200" y="138703"/>
            <a:ext cx="10515600" cy="6961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2101" l="-2376" r="0" t="-28067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19" name="Google Shape;119;p7"/>
          <p:cNvSpPr txBox="1"/>
          <p:nvPr>
            <p:ph idx="1" type="body"/>
          </p:nvPr>
        </p:nvSpPr>
        <p:spPr>
          <a:xfrm>
            <a:off x="838200" y="834886"/>
            <a:ext cx="10515600" cy="572493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753" r="0" t="-223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type="title"/>
          </p:nvPr>
        </p:nvSpPr>
        <p:spPr>
          <a:xfrm>
            <a:off x="838200" y="112576"/>
            <a:ext cx="10515600" cy="1124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Designing a Recursive Algorithm (contd.)</a:t>
            </a:r>
            <a:endParaRPr/>
          </a:p>
        </p:txBody>
      </p:sp>
      <p:sp>
        <p:nvSpPr>
          <p:cNvPr id="125" name="Google Shape;125;p8"/>
          <p:cNvSpPr txBox="1"/>
          <p:nvPr>
            <p:ph idx="1" type="body"/>
          </p:nvPr>
        </p:nvSpPr>
        <p:spPr>
          <a:xfrm>
            <a:off x="838200" y="1398904"/>
            <a:ext cx="10515600" cy="50628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19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838200" y="86451"/>
            <a:ext cx="10515600" cy="1158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The Optimal Solution’s Computational Structure</a:t>
            </a:r>
            <a:endParaRPr b="1"/>
          </a:p>
        </p:txBody>
      </p:sp>
      <p:sp>
        <p:nvSpPr>
          <p:cNvPr id="131" name="Google Shape;131;p9"/>
          <p:cNvSpPr txBox="1"/>
          <p:nvPr>
            <p:ph idx="1" type="body"/>
          </p:nvPr>
        </p:nvSpPr>
        <p:spPr>
          <a:xfrm>
            <a:off x="838200" y="1372778"/>
            <a:ext cx="10515600" cy="533282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1" r="-1505" t="-18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2021-07-03T16:52:46Z</dcterms:created>
  <dc:creator>Shahriar Saif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0x01010026E74A6BEF49944695A691866FFF2783</vt:lpwstr>
  </property>
</Properties>
</file>