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0jKsvp4x08Kkob39+q0oprWQ1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Dynamic Programming-3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Lecture-8: Longest Common Subsequence(LCS) Problem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Md. Golam Shahriar,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Lecturer, Dept. of CSE, VU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Proof of the Previous Theorem(1)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325562"/>
            <a:ext cx="10515600" cy="5532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388" t="-1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0"/>
            <a:ext cx="10515600" cy="981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Overlapping Substructure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838200" y="981634"/>
            <a:ext cx="10515600" cy="58763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158" t="-1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Establishing a Recurrence Relation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38200" y="1376176"/>
            <a:ext cx="10515600" cy="54818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3" l="-1042" r="-405" t="-23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1"/>
            <a:ext cx="10515600" cy="833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Computing the Length of LCS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838200" y="860614"/>
            <a:ext cx="10515600" cy="59973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6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838200" y="1"/>
            <a:ext cx="105156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5" r="0" t="-7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Runtime of the Previous Algorithm</a:t>
            </a:r>
            <a:endParaRPr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88" y="215153"/>
            <a:ext cx="11161059" cy="650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838200" y="0"/>
            <a:ext cx="10515600" cy="847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Reconstructing the Solution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838200" y="938118"/>
            <a:ext cx="10515600" cy="58123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6" l="-1042" r="0" t="-22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Runtime of the Previous Procedure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Longest Common Subsequence Problem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349282"/>
            <a:ext cx="10515600" cy="55087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6" r="-752" t="-22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 Formal Mathematical Definition of LCS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325563"/>
            <a:ext cx="10515600" cy="53441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1" r="-1680" t="-18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961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 Formal Mathematical Definition of LCS(Continued)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570130"/>
            <a:ext cx="10515600" cy="52878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215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423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Brute Force Approach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391678"/>
            <a:ext cx="10515600" cy="54663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332" t="-17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Characterizing the Optimal Substructure Property.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349282"/>
            <a:ext cx="10515600" cy="55087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7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Theorem: Optimal Substructure of LCS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325563"/>
            <a:ext cx="10515600" cy="53979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519" t="-18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Proof of the Previous Theorem(2-3)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416516"/>
            <a:ext cx="10515600" cy="5441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31" l="-1042" r="-1621" t="-17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Proof of the Previous Theorem(2-3)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325562"/>
            <a:ext cx="10515600" cy="5532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2020-08-10T08:23:18Z</dcterms:created>
  <dc:creator>Md. Golam Shahriar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0x01010026E74A6BEF49944695A691866FFF2783</vt:lpwstr>
  </property>
</Properties>
</file>