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58" r:id="rId7"/>
    <p:sldId id="270" r:id="rId8"/>
    <p:sldId id="271" r:id="rId9"/>
    <p:sldId id="274" r:id="rId10"/>
    <p:sldId id="272" r:id="rId11"/>
    <p:sldId id="267" r:id="rId12"/>
    <p:sldId id="275" r:id="rId13"/>
    <p:sldId id="268" r:id="rId14"/>
    <p:sldId id="266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28-Dec-23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28-Dec-23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E62C-84DD-4918-9113-3FB65ABA3101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5A9A-DFC0-486E-8232-17B9701C5D57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95A0-1D4B-471B-B5C2-B06319EF5A87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FB93-69C0-48FE-A4D3-265224AE7F4E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CF2-E16A-4DDC-966F-5A823BA0F3B7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AF3-F8A1-437E-AA4C-3DF5E655F319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7DF7-6AEE-45A8-90E7-7F5225492713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262-3BB4-49DD-B1B5-E9100F1F7AF5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A2A3-8998-4FD7-A23D-7148D6DE579F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3206-D21D-46FC-97E2-7F633A28CDC0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F24D-CBF6-47AF-8EEF-7FE3A2134B6B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798F-5264-4330-9142-1E57278D3B7D}" type="datetime1">
              <a:rPr lang="en-US" smtClean="0"/>
              <a:t>28-Dec-23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ematext.com/glossary/page-load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8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Online Job Circular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328" y="2867488"/>
            <a:ext cx="4033309" cy="3098306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1.MD. ATIKUR RAHMAN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(193311049)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2.MD. MONIRUZZAMAN PAVEL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(193311068)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3.MOST. SHAKILA KHATUN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(202311008)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28-Dec-23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7006489" y="2780033"/>
            <a:ext cx="4033309" cy="279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by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Tokey Ahmmed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cse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Varendra university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67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333" y="180914"/>
            <a:ext cx="3212354" cy="746456"/>
          </a:xfrm>
        </p:spPr>
        <p:txBody>
          <a:bodyPr/>
          <a:lstStyle/>
          <a:p>
            <a:r>
              <a:rPr lang="en-US" dirty="0"/>
              <a:t>Time Frame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186" y="1448594"/>
            <a:ext cx="11833933" cy="527288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09"/>
            <a:ext cx="1228418" cy="1233902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1228418" y="908480"/>
            <a:ext cx="97092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will take approximately 5 months to complete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0" y="365125"/>
            <a:ext cx="9763539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0" y="2180845"/>
            <a:ext cx="9763540" cy="3996117"/>
          </a:xfrm>
        </p:spPr>
        <p:txBody>
          <a:bodyPr/>
          <a:lstStyle/>
          <a:p>
            <a:r>
              <a:rPr lang="en-US" dirty="0"/>
              <a:t>The online job circular website serves as a crucial link between job seekers and employers.</a:t>
            </a:r>
          </a:p>
          <a:p>
            <a:r>
              <a:rPr lang="en-US" dirty="0"/>
              <a:t>Its user-friendly interface simplifies the job search process, providing targeted opportunities.</a:t>
            </a:r>
          </a:p>
          <a:p>
            <a:r>
              <a:rPr lang="en-US" dirty="0"/>
              <a:t>The platform's efficiency in connecting candidates with suitable positions contributes to a streamlined recruitment ecosystem.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4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370" y="365125"/>
            <a:ext cx="9711430" cy="1325563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449" y="1825625"/>
            <a:ext cx="9543496" cy="4351338"/>
          </a:xfrm>
        </p:spPr>
        <p:txBody>
          <a:bodyPr/>
          <a:lstStyle/>
          <a:p>
            <a:pPr algn="just"/>
            <a:r>
              <a:rPr lang="en-US" dirty="0"/>
              <a:t>[1] Website Performance Measure Tool – www.gtmetrix.com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[2] Page Load Time – </a:t>
            </a:r>
            <a:r>
              <a:rPr lang="en-US" dirty="0">
                <a:hlinkClick r:id="rId2"/>
              </a:rPr>
              <a:t>www.sematext.com/glossary/page-load-time/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/>
              <a:t>[3] </a:t>
            </a:r>
            <a:r>
              <a:rPr lang="en-US" dirty="0"/>
              <a:t>https://www.browserstack.com/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356" y="365125"/>
            <a:ext cx="9180443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12" y="2707689"/>
            <a:ext cx="8655728" cy="3469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78" y="681037"/>
            <a:ext cx="8759687" cy="1009651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online Job Circular Website will focus on job searching and recruitment.</a:t>
            </a:r>
          </a:p>
          <a:p>
            <a:pPr lvl="1"/>
            <a:endParaRPr lang="en-US" sz="2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0" u="none" strike="noStrike" dirty="0">
                <a:solidFill>
                  <a:srgbClr val="37415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 will help individuals to find employment opportunities and companies to identify suitable candidates.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9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722" y="877473"/>
            <a:ext cx="8777699" cy="123390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Rockwell" panose="02060603020205020403" pitchFamily="18" charset="0"/>
              </a:rPr>
              <a:t>Review of existing system and it’s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017" y="2298372"/>
            <a:ext cx="9055269" cy="2726549"/>
          </a:xfrm>
        </p:spPr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country existing system is bdjobs.com.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there are 2 problems in this system.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722" y="648070"/>
            <a:ext cx="9611860" cy="58583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Problem 1 : It’s loading time is 21.6s!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51722" y="1358282"/>
            <a:ext cx="9611860" cy="499806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722" y="681037"/>
            <a:ext cx="9611860" cy="5528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Problem 2: It’s showing irrelevant search result.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7464" y="1448594"/>
            <a:ext cx="10085033" cy="47283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78" y="681037"/>
            <a:ext cx="8759687" cy="1009651"/>
          </a:xfrm>
        </p:spPr>
        <p:txBody>
          <a:bodyPr/>
          <a:lstStyle/>
          <a:p>
            <a:r>
              <a:rPr lang="en-US" b="1" dirty="0"/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Enhancing User Experience (UX)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Ensuring Data Security and Privacy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Optimizing Mobile Responsiveness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Implementing Quality Control for Job Listings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9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699" y="1847850"/>
            <a:ext cx="959861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and Company Registration, Profile Creation and Dashboard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Posting, Searching and Listing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 Test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Resume Generate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Resume Upload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to jobs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Tracking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104" y="365125"/>
            <a:ext cx="9193696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104" y="2249486"/>
            <a:ext cx="8521148" cy="29851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Tools: Visual Studio Code, XAMP, GitHub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 End : Html, CSS, Bootstrap, JavaScript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End: PHP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Database: SQL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Amazon Web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Flow Chart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0842" y="1847850"/>
            <a:ext cx="8851037" cy="435133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A42294DEC524FBE62DF7ACFDDF3BC" ma:contentTypeVersion="3" ma:contentTypeDescription="Create a new document." ma:contentTypeScope="" ma:versionID="c5f3ebb4c5b9daebdeb0cfc1550f2595">
  <xsd:schema xmlns:xsd="http://www.w3.org/2001/XMLSchema" xmlns:xs="http://www.w3.org/2001/XMLSchema" xmlns:p="http://schemas.microsoft.com/office/2006/metadata/properties" xmlns:ns2="23495dc1-4daf-438e-baae-d29123913ad9" targetNamespace="http://schemas.microsoft.com/office/2006/metadata/properties" ma:root="true" ma:fieldsID="f47ba122e5af70bebad92d9e2bdf9359" ns2:_="">
    <xsd:import namespace="23495dc1-4daf-438e-baae-d29123913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95dc1-4daf-438e-baae-d29123913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9702B-25C7-40D7-9E29-7686B11A9660}">
  <ds:schemaRefs/>
</ds:datastoreItem>
</file>

<file path=customXml/itemProps2.xml><?xml version="1.0" encoding="utf-8"?>
<ds:datastoreItem xmlns:ds="http://schemas.openxmlformats.org/officeDocument/2006/customXml" ds:itemID="{7E2322CB-01F3-4273-B7B0-9CED78BD3198}">
  <ds:schemaRefs/>
</ds:datastoreItem>
</file>

<file path=customXml/itemProps3.xml><?xml version="1.0" encoding="utf-8"?>
<ds:datastoreItem xmlns:ds="http://schemas.openxmlformats.org/officeDocument/2006/customXml" ds:itemID="{E7866CFD-F94E-4AE5-ACEA-86FEC0F48A1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321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Tahoma</vt:lpstr>
      <vt:lpstr>Office Theme</vt:lpstr>
      <vt:lpstr>Online Job Circular Website</vt:lpstr>
      <vt:lpstr>Introduction</vt:lpstr>
      <vt:lpstr>Review of existing system and it’s problem</vt:lpstr>
      <vt:lpstr>Problem 1 : It’s loading time is 21.6s!</vt:lpstr>
      <vt:lpstr>Problem 2: It’s showing irrelevant search result.</vt:lpstr>
      <vt:lpstr>Key Challenges</vt:lpstr>
      <vt:lpstr>Features</vt:lpstr>
      <vt:lpstr>Required Tools</vt:lpstr>
      <vt:lpstr>Flow Chart</vt:lpstr>
      <vt:lpstr>Time Frame</vt:lpstr>
      <vt:lpstr>Conclusion</vt:lpstr>
      <vt:lpstr>References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Thesis/project title</dc:title>
  <dc:creator>Arifa Ferdousi</dc:creator>
  <cp:lastModifiedBy>MD. ATIKUR RAHMAN</cp:lastModifiedBy>
  <cp:revision>20</cp:revision>
  <dcterms:created xsi:type="dcterms:W3CDTF">2023-05-22T16:55:00Z</dcterms:created>
  <dcterms:modified xsi:type="dcterms:W3CDTF">2023-12-28T08:29:23Z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0x0101007B7A42294DEC524FBE62DF7ACFDDF3BC</vt:lpwstr>
  </property>
  <property fmtid="{D5CDD505-2E9C-101B-9397-08002B2CF9AE}" pid="3" name="ICV">
    <vt:lpwstr>E504728C67884169BF5FFDEF0BB92344_12</vt:lpwstr>
  </property>
  <property fmtid="{D5CDD505-2E9C-101B-9397-08002B2CF9AE}" pid="4" name="KSOProductBuildVer">
    <vt:lpwstr>1033-12.2.0.13359</vt:lpwstr>
  </property>
</Properties>
</file>