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4"/>
  </p:sldMasterIdLst>
  <p:notesMasterIdLst>
    <p:notesMasterId r:id="rId38"/>
  </p:notesMasterIdLst>
  <p:handoutMasterIdLst>
    <p:handoutMasterId r:id="rId39"/>
  </p:handoutMasterIdLst>
  <p:sldIdLst>
    <p:sldId id="256" r:id="rId5"/>
    <p:sldId id="279" r:id="rId6"/>
    <p:sldId id="265" r:id="rId7"/>
    <p:sldId id="305" r:id="rId8"/>
    <p:sldId id="258" r:id="rId9"/>
    <p:sldId id="270" r:id="rId10"/>
    <p:sldId id="271" r:id="rId11"/>
    <p:sldId id="272" r:id="rId12"/>
    <p:sldId id="267" r:id="rId13"/>
    <p:sldId id="277" r:id="rId14"/>
    <p:sldId id="296" r:id="rId15"/>
    <p:sldId id="278" r:id="rId16"/>
    <p:sldId id="300" r:id="rId17"/>
    <p:sldId id="298" r:id="rId18"/>
    <p:sldId id="276" r:id="rId19"/>
    <p:sldId id="280" r:id="rId20"/>
    <p:sldId id="275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301" r:id="rId30"/>
    <p:sldId id="302" r:id="rId31"/>
    <p:sldId id="289" r:id="rId32"/>
    <p:sldId id="268" r:id="rId33"/>
    <p:sldId id="266" r:id="rId34"/>
    <p:sldId id="295" r:id="rId35"/>
    <p:sldId id="306" r:id="rId36"/>
    <p:sldId id="269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30-Jun-24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30-Jun-24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DDF03-B664-4765-FEE9-7DA48ECD9B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56D5E4-8A86-87E0-D7DA-066D2B668B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CDCD9-A5AD-1605-1910-2EF0452A3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E62C-84DD-4918-9113-3FB65ABA3101}" type="datetime1">
              <a:rPr lang="en-US" smtClean="0"/>
              <a:t>30-Jun-24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EF7F8-A7FB-75C1-8F8D-654505F28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3C547-A8AB-2267-1BAF-35F525836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015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154C6-E464-EA99-DC97-624234FCA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B89AF5-B6D9-7BCC-6131-63855814FA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6AE27-4EA9-9E8C-E56C-8118E488B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A5A9A-DFC0-486E-8232-17B9701C5D57}" type="datetime1">
              <a:rPr lang="en-US" smtClean="0"/>
              <a:t>30-Jun-24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97028-0049-3269-E48B-F79E8ECFE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403A8-056E-883C-26B3-4A209ED9A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179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D8386C-8693-0842-4B71-C8B46179AA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5D8747-7243-CB6B-AE69-6328C68AAD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A7E80-173D-698D-B06E-2B8A49219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D95A0-1D4B-471B-B5C2-B06319EF5A87}" type="datetime1">
              <a:rPr lang="en-US" smtClean="0"/>
              <a:t>30-Jun-24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188DB-2E5D-C32C-58B1-5A6B1A219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A600F-CC0F-99FB-67DA-AB632117E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907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89035-47F6-1520-FBE6-BA97D3B46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A43E6-85FF-02FC-318F-7709B49ED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2EAE6-51AF-ED8D-8845-CD4BCF7B0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DFB93-69C0-48FE-A4D3-265224AE7F4E}" type="datetime1">
              <a:rPr lang="en-US" smtClean="0"/>
              <a:t>30-Jun-24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15643-42BB-2A14-24C4-22678164F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81000-8E1D-CEC5-46CE-BC0C9D82A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189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370C3-C0C8-B1AB-10D5-62F091BF3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16F6B7-4415-E8C0-255F-C77C8CC61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F85C6-5B34-F36A-8F55-2BF4939EC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04CF2-E16A-4DDC-966F-5A823BA0F3B7}" type="datetime1">
              <a:rPr lang="en-US" smtClean="0"/>
              <a:t>30-Jun-24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13261-3FF7-57A1-66A0-BA245DEA8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11C5E-4A1C-FADA-5B5C-387F2CFB2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236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E3FE8-F558-EC14-FC85-8718B8134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6C67D-2021-8CB5-5013-04999FDD77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98902-8468-23AA-7C5A-965C96EB96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5934F-ABAF-B4B2-0F8E-6725DEB63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8AF3-F8A1-437E-AA4C-3DF5E655F319}" type="datetime1">
              <a:rPr lang="en-US" smtClean="0"/>
              <a:t>30-Jun-24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3EBEDD-FD81-821B-759A-75D824016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0EC2C-9A23-C661-D924-C8D18AF03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05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1CB26-3FA9-1CCB-BA33-4A76EC031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4DE65D-6729-87AE-4EBA-8A5F1E353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DB0952-C9F6-21E2-25AF-28F0735CA1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10A455-9D9B-7C03-7CB4-AF0A3B7ACD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32794D-2D0F-85EC-2BD4-F916DB26D5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49FD86-D788-EFC4-6995-6AE3B3150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F7DF7-6AEE-45A8-90E7-7F5225492713}" type="datetime1">
              <a:rPr lang="en-US" smtClean="0"/>
              <a:t>30-Jun-24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89A858-FBCC-FA9A-9C7D-F14711314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97222C-4155-03CD-8763-142D7CA8E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315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F2826-2148-47D6-AF9F-AFF1E06B9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8B0D3A-7077-B385-5E6D-D8581ADDB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C262-3BB4-49DD-B1B5-E9100F1F7AF5}" type="datetime1">
              <a:rPr lang="en-US" smtClean="0"/>
              <a:t>30-Jun-24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5BEBC1-4B45-309A-5848-08B9C8C79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F066F9-A41E-F23F-DDD0-80265DDF6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483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2A65AC-06FF-48B3-7F96-DB9704C23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8A2A3-8998-4FD7-A23D-7148D6DE579F}" type="datetime1">
              <a:rPr lang="en-US" smtClean="0"/>
              <a:t>30-Jun-24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AD8DD3-FE33-151E-461B-9483AA374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A11E6B-2804-CCAE-6DBC-93594C1B5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820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3545E-FC44-9BA9-D9D9-4E323F4BF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81C24-EC48-196D-6B21-C76297452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D097CF-DCD5-AE02-C6CD-8E21D8301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B3DFBA-C7E7-52FA-A116-114AE1615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33206-D21D-46FC-97E2-7F633A28CDC0}" type="datetime1">
              <a:rPr lang="en-US" smtClean="0"/>
              <a:t>30-Jun-24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482C47-23B9-5F05-6189-C1F4A9550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F3BA80-62B2-E0AD-84E5-0D199F814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50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63388-13A3-3F79-8AC4-D439929F9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0F7C7A-2C1E-AEBB-FFE0-2DE4A57195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13F6E3-4E97-601F-B680-8222A18D6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493E12-90B7-A384-07DA-92F34F415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F24D-CBF6-47AF-8EEF-7FE3A2134B6B}" type="datetime1">
              <a:rPr lang="en-US" smtClean="0"/>
              <a:t>30-Jun-24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CD820F-C9EB-8EC3-C74D-FBF385B27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795D1-654C-6659-37AF-A3992E4B3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648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5E9B7A-0407-9B63-A806-5162A1598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FABA3C-C4F8-EEAD-5EB7-AE0E085C9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F9D25-DC2C-7A2E-F491-A7BE4275C6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5798F-5264-4330-9142-1E57278D3B7D}" type="datetime1">
              <a:rPr lang="en-US" smtClean="0"/>
              <a:t>30-Jun-24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7ED42-B649-913F-A9AA-2A89B177CF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88BDC-C996-8D90-0F2F-A850A1DDFA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380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jobboard.atikapps.com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p.net/docs.php" TargetMode="External"/><Relationship Id="rId2" Type="http://schemas.openxmlformats.org/officeDocument/2006/relationships/hyperlink" Target="https://bdjob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image" Target="../media/image1.jpg"/><Relationship Id="rId4" Type="http://schemas.openxmlformats.org/officeDocument/2006/relationships/hyperlink" Target="https://www.w3schools.com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" Target="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4057" y="552484"/>
            <a:ext cx="9463596" cy="144859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An Efficient Job Portal Website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3328" y="2867488"/>
            <a:ext cx="4122051" cy="3098306"/>
          </a:xfrm>
        </p:spPr>
        <p:txBody>
          <a:bodyPr>
            <a:normAutofit fontScale="92500"/>
          </a:bodyPr>
          <a:lstStyle/>
          <a:p>
            <a:pPr algn="l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Presented By</a:t>
            </a:r>
          </a:p>
          <a:p>
            <a:pPr algn="l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MD. ATIKUR RAHMAN</a:t>
            </a:r>
          </a:p>
          <a:p>
            <a:pPr algn="l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(193311049)</a:t>
            </a:r>
          </a:p>
          <a:p>
            <a:pPr algn="l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MOST. SHAKILA KHATUN</a:t>
            </a:r>
          </a:p>
          <a:p>
            <a:pPr algn="l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(202311008)</a:t>
            </a:r>
          </a:p>
          <a:p>
            <a:pPr algn="l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MD. MONIRUZZAMAN PAVEL</a:t>
            </a:r>
          </a:p>
          <a:p>
            <a:pPr algn="l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(193311068)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E90FD8-1BD3-1DDA-C213-BF4B62A25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01-July-2024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35103-8BF1-8178-844D-D702E74DC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FC92E38-0101-05D4-BB37-9D4198CF0464}"/>
              </a:ext>
            </a:extLst>
          </p:cNvPr>
          <p:cNvSpPr txBox="1">
            <a:spLocks/>
          </p:cNvSpPr>
          <p:nvPr/>
        </p:nvSpPr>
        <p:spPr>
          <a:xfrm>
            <a:off x="7006489" y="2780033"/>
            <a:ext cx="4033309" cy="2797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Supervised by</a:t>
            </a:r>
          </a:p>
          <a:p>
            <a:pPr algn="r"/>
            <a:r>
              <a:rPr lang="sv-SE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A.S.M Delwar Hossain</a:t>
            </a:r>
          </a:p>
          <a:p>
            <a:pPr algn="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Lecturer</a:t>
            </a:r>
          </a:p>
          <a:p>
            <a:pPr algn="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Department of CSE</a:t>
            </a:r>
          </a:p>
          <a:p>
            <a:pPr algn="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Varendra university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06E21D-FFAA-8880-B1B7-C0C04522C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292" y="0"/>
            <a:ext cx="888708" cy="14485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D635727-40F8-771B-4D18-07A492B65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567"/>
            <a:ext cx="1228418" cy="123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418" y="0"/>
            <a:ext cx="95250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Activity Diagram of Website</a:t>
            </a:r>
            <a:endParaRPr 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FF1B458-48E4-1AA5-FC4C-86D310271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D59653-D1C4-197B-539B-30AC1F34F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292" y="0"/>
            <a:ext cx="888708" cy="11629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A1E19D-1648-133A-A294-0B5116028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28418" cy="1233902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998CF7C-ECE3-47E4-B4C9-FCD3BCA07C7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1228418" y="1233901"/>
            <a:ext cx="10074874" cy="5193375"/>
          </a:xfrm>
        </p:spPr>
      </p:pic>
    </p:spTree>
    <p:extLst>
      <p:ext uri="{BB962C8B-B14F-4D97-AF65-F5344CB8AC3E}">
        <p14:creationId xmlns:p14="http://schemas.microsoft.com/office/powerpoint/2010/main" val="919892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7296" y="0"/>
            <a:ext cx="95250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ER Diagram of website</a:t>
            </a:r>
            <a:endParaRPr 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FF1B458-48E4-1AA5-FC4C-86D310271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D59653-D1C4-197B-539B-30AC1F34F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292" y="0"/>
            <a:ext cx="888708" cy="12339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A1E19D-1648-133A-A294-0B5116028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28418" cy="1233902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FBF4A1F9-DD24-403D-A35F-E3C89621C94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1228418" y="1233902"/>
            <a:ext cx="10074874" cy="5122448"/>
          </a:xfrm>
        </p:spPr>
      </p:pic>
    </p:spTree>
    <p:extLst>
      <p:ext uri="{BB962C8B-B14F-4D97-AF65-F5344CB8AC3E}">
        <p14:creationId xmlns:p14="http://schemas.microsoft.com/office/powerpoint/2010/main" val="538694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418" y="365125"/>
            <a:ext cx="10125382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Website Deployment</a:t>
            </a:r>
            <a:endParaRPr 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FF1B458-48E4-1AA5-FC4C-86D310271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D59653-D1C4-197B-539B-30AC1F34F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292" y="0"/>
            <a:ext cx="888708" cy="14485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A1E19D-1648-133A-A294-0B5116028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28418" cy="1233902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DEBE7E3-5428-474B-BA1F-D8E0DF1A4F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28418" y="1825625"/>
            <a:ext cx="8838860" cy="4351338"/>
          </a:xfrm>
        </p:spPr>
        <p:txBody>
          <a:bodyPr/>
          <a:lstStyle/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website is hosted on the following URL. So anyone can visit our website.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https://jobboard.atikapps.com/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221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7296" y="0"/>
            <a:ext cx="95250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Our website’s improvement result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FF1B458-48E4-1AA5-FC4C-86D310271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D59653-D1C4-197B-539B-30AC1F34F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292" y="0"/>
            <a:ext cx="888708" cy="12339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A1E19D-1648-133A-A294-0B5116028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28418" cy="1233902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3735103-A64B-4857-97D4-8BBB5F5A9CB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1118586" y="1325562"/>
            <a:ext cx="10184706" cy="5030787"/>
          </a:xfrm>
        </p:spPr>
      </p:pic>
    </p:spTree>
    <p:extLst>
      <p:ext uri="{BB962C8B-B14F-4D97-AF65-F5344CB8AC3E}">
        <p14:creationId xmlns:p14="http://schemas.microsoft.com/office/powerpoint/2010/main" val="2774047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A6464-33D7-6AF8-7A82-3EA6BDE6A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6908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GRAPHICAL VIEW OF THE SYSTEM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B76CC-1FA0-08E7-1E60-640117C1D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378C0D-B6A8-2E34-F43D-4914DAF74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292" y="0"/>
            <a:ext cx="888708" cy="14485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C5537E-EBE4-0DFF-C787-211259205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2" y="14582"/>
            <a:ext cx="1228418" cy="123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426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418" y="365125"/>
            <a:ext cx="10125382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Our Website’s Home Page</a:t>
            </a:r>
            <a:endParaRPr 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FF1B458-48E4-1AA5-FC4C-86D310271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D59653-D1C4-197B-539B-30AC1F34F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292" y="0"/>
            <a:ext cx="888708" cy="14485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A1E19D-1648-133A-A294-0B5116028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28418" cy="1233902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60B316E-CD3B-4360-891D-893924375C8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1074198" y="1535837"/>
            <a:ext cx="10229094" cy="4820513"/>
          </a:xfrm>
        </p:spPr>
      </p:pic>
    </p:spTree>
    <p:extLst>
      <p:ext uri="{BB962C8B-B14F-4D97-AF65-F5344CB8AC3E}">
        <p14:creationId xmlns:p14="http://schemas.microsoft.com/office/powerpoint/2010/main" val="422466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418" y="365125"/>
            <a:ext cx="10125382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Job search result</a:t>
            </a:r>
            <a:endParaRPr 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FF1B458-48E4-1AA5-FC4C-86D310271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D59653-D1C4-197B-539B-30AC1F34F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292" y="0"/>
            <a:ext cx="888708" cy="14485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A1E19D-1648-133A-A294-0B5116028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28418" cy="1233902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3215B61E-CF68-435A-B38B-BEB04D62E28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1136342" y="1448594"/>
            <a:ext cx="10217458" cy="4907756"/>
          </a:xfrm>
        </p:spPr>
      </p:pic>
    </p:spTree>
    <p:extLst>
      <p:ext uri="{BB962C8B-B14F-4D97-AF65-F5344CB8AC3E}">
        <p14:creationId xmlns:p14="http://schemas.microsoft.com/office/powerpoint/2010/main" val="2927037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406" y="365125"/>
            <a:ext cx="10004394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Single job view</a:t>
            </a:r>
            <a:endParaRPr 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FF1B458-48E4-1AA5-FC4C-86D310271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D59653-D1C4-197B-539B-30AC1F34F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292" y="0"/>
            <a:ext cx="888708" cy="14485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A1E19D-1648-133A-A294-0B5116028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28418" cy="1233902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985DCC9-01BE-443B-8B0E-C3CA7731A3C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1228418" y="1448594"/>
            <a:ext cx="10125382" cy="4907756"/>
          </a:xfrm>
        </p:spPr>
      </p:pic>
    </p:spTree>
    <p:extLst>
      <p:ext uri="{BB962C8B-B14F-4D97-AF65-F5344CB8AC3E}">
        <p14:creationId xmlns:p14="http://schemas.microsoft.com/office/powerpoint/2010/main" val="2962030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406" y="365125"/>
            <a:ext cx="10004394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Job Listing</a:t>
            </a:r>
            <a:endParaRPr 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FF1B458-48E4-1AA5-FC4C-86D310271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D59653-D1C4-197B-539B-30AC1F34F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292" y="0"/>
            <a:ext cx="888708" cy="14485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A1E19D-1648-133A-A294-0B5116028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28418" cy="1233902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03240E8-A872-45A7-A36D-A6B47BAB9DF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1228418" y="1448594"/>
            <a:ext cx="10074874" cy="4907756"/>
          </a:xfrm>
        </p:spPr>
      </p:pic>
    </p:spTree>
    <p:extLst>
      <p:ext uri="{BB962C8B-B14F-4D97-AF65-F5344CB8AC3E}">
        <p14:creationId xmlns:p14="http://schemas.microsoft.com/office/powerpoint/2010/main" val="4118233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406" y="365125"/>
            <a:ext cx="10004394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Sign Up</a:t>
            </a:r>
            <a:endParaRPr 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FF1B458-48E4-1AA5-FC4C-86D310271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D59653-D1C4-197B-539B-30AC1F34F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292" y="0"/>
            <a:ext cx="888708" cy="14485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A1E19D-1648-133A-A294-0B5116028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28418" cy="1233902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6B695AD-D81F-4151-9F4C-68DADFD4D8E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1228418" y="1690688"/>
            <a:ext cx="10074874" cy="4665661"/>
          </a:xfrm>
        </p:spPr>
      </p:pic>
    </p:spTree>
    <p:extLst>
      <p:ext uri="{BB962C8B-B14F-4D97-AF65-F5344CB8AC3E}">
        <p14:creationId xmlns:p14="http://schemas.microsoft.com/office/powerpoint/2010/main" val="841723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A6464-33D7-6AF8-7A82-3EA6BDE6A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418" y="239651"/>
            <a:ext cx="10515600" cy="1325563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Discussion 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3DD64-B2A7-F2EC-8B39-45C6C97C0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8418" y="1384917"/>
            <a:ext cx="10515600" cy="508690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Background Study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Implemented Features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Tools and Technology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Activity Diagram of Website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Entity Relationship Diagram of website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Website Deployment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Website’s Improvement Result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Graphical view of the System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Time Frame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Future Work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B76CC-1FA0-08E7-1E60-640117C1D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378C0D-B6A8-2E34-F43D-4914DAF74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292" y="0"/>
            <a:ext cx="888708" cy="14485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C5537E-EBE4-0DFF-C787-211259205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2" y="14582"/>
            <a:ext cx="1228418" cy="123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154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406" y="365125"/>
            <a:ext cx="10004394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Log In</a:t>
            </a:r>
            <a:endParaRPr 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FF1B458-48E4-1AA5-FC4C-86D310271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D59653-D1C4-197B-539B-30AC1F34F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292" y="0"/>
            <a:ext cx="888708" cy="14485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A1E19D-1648-133A-A294-0B5116028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28418" cy="1233902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B7C8184-1DA0-4D70-B0D2-54F545C9833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1228418" y="1535837"/>
            <a:ext cx="10125382" cy="4820513"/>
          </a:xfrm>
        </p:spPr>
      </p:pic>
    </p:spTree>
    <p:extLst>
      <p:ext uri="{BB962C8B-B14F-4D97-AF65-F5344CB8AC3E}">
        <p14:creationId xmlns:p14="http://schemas.microsoft.com/office/powerpoint/2010/main" val="1201510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406" y="365125"/>
            <a:ext cx="10004394" cy="1325563"/>
          </a:xfrm>
        </p:spPr>
        <p:txBody>
          <a:bodyPr>
            <a:normAutofit/>
          </a:bodyPr>
          <a:lstStyle/>
          <a:p>
            <a:pPr lvl="1"/>
            <a:r>
              <a:rPr lang="en-US" sz="44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Employer Dashboard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FF1B458-48E4-1AA5-FC4C-86D310271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D59653-D1C4-197B-539B-30AC1F34F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292" y="0"/>
            <a:ext cx="888708" cy="14485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A1E19D-1648-133A-A294-0B5116028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28418" cy="1233902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73FF833-37CD-4C87-93C6-494979F348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1228418" y="1448594"/>
            <a:ext cx="10074874" cy="4907756"/>
          </a:xfrm>
        </p:spPr>
      </p:pic>
    </p:spTree>
    <p:extLst>
      <p:ext uri="{BB962C8B-B14F-4D97-AF65-F5344CB8AC3E}">
        <p14:creationId xmlns:p14="http://schemas.microsoft.com/office/powerpoint/2010/main" val="3240310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406" y="365125"/>
            <a:ext cx="10004394" cy="1325563"/>
          </a:xfrm>
        </p:spPr>
        <p:txBody>
          <a:bodyPr>
            <a:normAutofit/>
          </a:bodyPr>
          <a:lstStyle/>
          <a:p>
            <a:pPr lvl="1"/>
            <a:r>
              <a:rPr lang="en-US" sz="44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Edit Company Profile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FF1B458-48E4-1AA5-FC4C-86D310271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D59653-D1C4-197B-539B-30AC1F34F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292" y="0"/>
            <a:ext cx="888708" cy="14485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A1E19D-1648-133A-A294-0B5116028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28418" cy="1233902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1292CC5-17DB-4A45-9413-2688AE31EE4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1228418" y="1690688"/>
            <a:ext cx="10074874" cy="4576947"/>
          </a:xfrm>
        </p:spPr>
      </p:pic>
    </p:spTree>
    <p:extLst>
      <p:ext uri="{BB962C8B-B14F-4D97-AF65-F5344CB8AC3E}">
        <p14:creationId xmlns:p14="http://schemas.microsoft.com/office/powerpoint/2010/main" val="28733237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406" y="365125"/>
            <a:ext cx="10004394" cy="1325563"/>
          </a:xfrm>
        </p:spPr>
        <p:txBody>
          <a:bodyPr>
            <a:normAutofit/>
          </a:bodyPr>
          <a:lstStyle/>
          <a:p>
            <a:pPr lvl="1"/>
            <a:r>
              <a:rPr lang="en-US" sz="44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View Company Profile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FF1B458-48E4-1AA5-FC4C-86D310271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D59653-D1C4-197B-539B-30AC1F34F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292" y="0"/>
            <a:ext cx="888708" cy="14485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A1E19D-1648-133A-A294-0B5116028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28418" cy="1233902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5C0238D-E0E2-40C1-A334-7F4438F5AFA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1349406" y="1690688"/>
            <a:ext cx="9953886" cy="4665661"/>
          </a:xfrm>
        </p:spPr>
      </p:pic>
    </p:spTree>
    <p:extLst>
      <p:ext uri="{BB962C8B-B14F-4D97-AF65-F5344CB8AC3E}">
        <p14:creationId xmlns:p14="http://schemas.microsoft.com/office/powerpoint/2010/main" val="34235043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406" y="365125"/>
            <a:ext cx="10004394" cy="1325563"/>
          </a:xfrm>
        </p:spPr>
        <p:txBody>
          <a:bodyPr>
            <a:normAutofit/>
          </a:bodyPr>
          <a:lstStyle/>
          <a:p>
            <a:pPr lvl="1"/>
            <a:r>
              <a:rPr lang="en-US" sz="44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Post a job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FF1B458-48E4-1AA5-FC4C-86D310271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D59653-D1C4-197B-539B-30AC1F34F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292" y="0"/>
            <a:ext cx="888708" cy="14485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A1E19D-1648-133A-A294-0B5116028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28418" cy="1233902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589C202-CC5E-4A86-9353-90084AD5D41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1136342" y="1448594"/>
            <a:ext cx="10166950" cy="4907756"/>
          </a:xfrm>
        </p:spPr>
      </p:pic>
    </p:spTree>
    <p:extLst>
      <p:ext uri="{BB962C8B-B14F-4D97-AF65-F5344CB8AC3E}">
        <p14:creationId xmlns:p14="http://schemas.microsoft.com/office/powerpoint/2010/main" val="33080037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406" y="365125"/>
            <a:ext cx="10004394" cy="1325563"/>
          </a:xfrm>
        </p:spPr>
        <p:txBody>
          <a:bodyPr>
            <a:normAutofit/>
          </a:bodyPr>
          <a:lstStyle/>
          <a:p>
            <a:pPr lvl="1"/>
            <a:r>
              <a:rPr lang="en-US" sz="44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Manage job postings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FF1B458-48E4-1AA5-FC4C-86D310271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D59653-D1C4-197B-539B-30AC1F34F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292" y="0"/>
            <a:ext cx="888708" cy="14485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A1E19D-1648-133A-A294-0B5116028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28418" cy="1233902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9844D7A-FCD0-4ED6-A32C-5524991DD78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1228418" y="1690688"/>
            <a:ext cx="10074874" cy="4665661"/>
          </a:xfrm>
        </p:spPr>
      </p:pic>
    </p:spTree>
    <p:extLst>
      <p:ext uri="{BB962C8B-B14F-4D97-AF65-F5344CB8AC3E}">
        <p14:creationId xmlns:p14="http://schemas.microsoft.com/office/powerpoint/2010/main" val="7766257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406" y="365125"/>
            <a:ext cx="10004394" cy="1325563"/>
          </a:xfrm>
        </p:spPr>
        <p:txBody>
          <a:bodyPr>
            <a:normAutofit/>
          </a:bodyPr>
          <a:lstStyle/>
          <a:p>
            <a:pPr lvl="1"/>
            <a:r>
              <a:rPr lang="en-US" sz="44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Apply for a job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FF1B458-48E4-1AA5-FC4C-86D310271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D59653-D1C4-197B-539B-30AC1F34F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292" y="0"/>
            <a:ext cx="888708" cy="14485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A1E19D-1648-133A-A294-0B5116028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28418" cy="1233902"/>
          </a:xfrm>
          <a:prstGeom prst="rect">
            <a:avLst/>
          </a:prstGeo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08C8D134-F02A-4C8D-B4D2-914ED59BDAC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1228418" y="1599027"/>
            <a:ext cx="10125382" cy="4757323"/>
          </a:xfrm>
        </p:spPr>
      </p:pic>
    </p:spTree>
    <p:extLst>
      <p:ext uri="{BB962C8B-B14F-4D97-AF65-F5344CB8AC3E}">
        <p14:creationId xmlns:p14="http://schemas.microsoft.com/office/powerpoint/2010/main" val="30978383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406" y="365125"/>
            <a:ext cx="10004394" cy="1325563"/>
          </a:xfrm>
        </p:spPr>
        <p:txBody>
          <a:bodyPr>
            <a:normAutofit/>
          </a:bodyPr>
          <a:lstStyle/>
          <a:p>
            <a:pPr lvl="1"/>
            <a:r>
              <a:rPr lang="en-US" sz="44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View Applied Jobs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FF1B458-48E4-1AA5-FC4C-86D310271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D59653-D1C4-197B-539B-30AC1F34F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292" y="0"/>
            <a:ext cx="888708" cy="14485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A1E19D-1648-133A-A294-0B5116028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28418" cy="1233902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F1F8C0A-B54C-465B-BE9C-6BECCD3886C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1228418" y="1690688"/>
            <a:ext cx="9614176" cy="4505926"/>
          </a:xfrm>
        </p:spPr>
      </p:pic>
    </p:spTree>
    <p:extLst>
      <p:ext uri="{BB962C8B-B14F-4D97-AF65-F5344CB8AC3E}">
        <p14:creationId xmlns:p14="http://schemas.microsoft.com/office/powerpoint/2010/main" val="28252193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406" y="365125"/>
            <a:ext cx="10004394" cy="1325563"/>
          </a:xfrm>
        </p:spPr>
        <p:txBody>
          <a:bodyPr>
            <a:normAutofit/>
          </a:bodyPr>
          <a:lstStyle/>
          <a:p>
            <a:pPr lvl="1"/>
            <a:r>
              <a:rPr lang="en-US" sz="44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Password reset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FF1B458-48E4-1AA5-FC4C-86D310271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D59653-D1C4-197B-539B-30AC1F34F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292" y="0"/>
            <a:ext cx="888708" cy="14485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A1E19D-1648-133A-A294-0B5116028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28418" cy="1233902"/>
          </a:xfrm>
          <a:prstGeom prst="rect">
            <a:avLst/>
          </a:prstGeo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3014B865-9C72-479D-88D2-1C99FEBCB15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1228418" y="1690688"/>
            <a:ext cx="10074874" cy="4665661"/>
          </a:xfrm>
        </p:spPr>
      </p:pic>
    </p:spTree>
    <p:extLst>
      <p:ext uri="{BB962C8B-B14F-4D97-AF65-F5344CB8AC3E}">
        <p14:creationId xmlns:p14="http://schemas.microsoft.com/office/powerpoint/2010/main" val="6762947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41989-EB14-B49D-197F-29FBBFC63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418" y="619224"/>
            <a:ext cx="3212354" cy="746456"/>
          </a:xfrm>
        </p:spPr>
        <p:txBody>
          <a:bodyPr/>
          <a:lstStyle/>
          <a:p>
            <a:r>
              <a:rPr lang="en-US" b="1" dirty="0"/>
              <a:t>Time Frame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A139AA-9141-56D6-DE7B-8A1CE4421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68C0B9-D860-6612-E427-34F0C4C6A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292" y="0"/>
            <a:ext cx="888708" cy="14485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417F74-3D57-A55C-AAB6-C12761A8E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509"/>
            <a:ext cx="1228418" cy="123390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CD19B8C-5300-4F55-9D5B-671EF02143BD}"/>
              </a:ext>
            </a:extLst>
          </p:cNvPr>
          <p:cNvSpPr txBox="1">
            <a:spLocks/>
          </p:cNvSpPr>
          <p:nvPr/>
        </p:nvSpPr>
        <p:spPr>
          <a:xfrm>
            <a:off x="1228418" y="908480"/>
            <a:ext cx="9709234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54ED7B6-7BCC-460D-8B93-199FFDBF0D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28418" y="1610544"/>
            <a:ext cx="10074874" cy="512349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From July 2023 to September 2023: Identified existing system weaknesses.</a:t>
            </a:r>
          </a:p>
          <a:p>
            <a:pPr algn="just"/>
            <a:r>
              <a:rPr lang="en-US" dirty="0"/>
              <a:t>From October 2023 to December 2023: Market Research, Feature Analysis, Technical Analysis.</a:t>
            </a:r>
          </a:p>
          <a:p>
            <a:pPr algn="just"/>
            <a:r>
              <a:rPr lang="en-US" dirty="0"/>
              <a:t>In January 2024: Sign Up, Login, Logout, and Password reset.</a:t>
            </a:r>
          </a:p>
          <a:p>
            <a:pPr algn="just"/>
            <a:r>
              <a:rPr lang="en-US" dirty="0"/>
              <a:t>In February 2024: Employer Dashboard, Edit Company profile, View Company Profile.</a:t>
            </a:r>
          </a:p>
          <a:p>
            <a:pPr algn="just"/>
            <a:r>
              <a:rPr lang="en-US" dirty="0"/>
              <a:t>In March 2024: Post a job and manage job postings.</a:t>
            </a:r>
          </a:p>
          <a:p>
            <a:pPr algn="just"/>
            <a:r>
              <a:rPr lang="en-US" dirty="0"/>
              <a:t>In April 2024: Job Searching, Job Listings.</a:t>
            </a:r>
          </a:p>
          <a:p>
            <a:pPr algn="just"/>
            <a:r>
              <a:rPr lang="en-US" dirty="0"/>
              <a:t>In May 2024: Apply for a job.</a:t>
            </a:r>
          </a:p>
          <a:p>
            <a:pPr algn="just"/>
            <a:r>
              <a:rPr lang="en-US" dirty="0"/>
              <a:t>In June 2024: View Applied Jobs.</a:t>
            </a:r>
          </a:p>
        </p:txBody>
      </p:sp>
    </p:spTree>
    <p:extLst>
      <p:ext uri="{BB962C8B-B14F-4D97-AF65-F5344CB8AC3E}">
        <p14:creationId xmlns:p14="http://schemas.microsoft.com/office/powerpoint/2010/main" val="2293988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3CF48-464A-50F4-991B-102BE0F36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415" y="687371"/>
            <a:ext cx="8759687" cy="1009651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22232-09A2-C88A-C367-71BEA676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n-US" sz="28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Our job portal website will focus on job searching and recruitment.</a:t>
            </a:r>
          </a:p>
          <a:p>
            <a:pPr lvl="1" algn="just"/>
            <a:endParaRPr lang="en-US" sz="28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n-US" sz="28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will help individuals to find employment opportunities and companies to identify suitable candidates.</a:t>
            </a:r>
            <a:endParaRPr lang="en-US" sz="2800" i="0" u="none" strike="noStrike" dirty="0">
              <a:solidFill>
                <a:srgbClr val="374151"/>
              </a:solidFill>
              <a:effectLst/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18774-D157-A544-1581-F1AE24FC2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5C6633-B18C-18B7-A1B7-23CB93342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292" y="0"/>
            <a:ext cx="888708" cy="14485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A246AD-8F1C-5203-03B5-35A2FD32F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59"/>
            <a:ext cx="1228418" cy="123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9037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34750-3D5C-A690-0425-7E41C2D09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0260" y="365125"/>
            <a:ext cx="9763539" cy="1325563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170ED-3106-C52B-D031-A98249EB3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7330" y="2102421"/>
            <a:ext cx="9763540" cy="3996117"/>
          </a:xfrm>
        </p:spPr>
        <p:txBody>
          <a:bodyPr>
            <a:norm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website’s user-friendly interface simplifies the job search process.</a:t>
            </a: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serves as a crucial link between job seekers and employers.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A868F7-BF75-C559-91C1-EDACCAF86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4CFFFA-B6C4-A08B-B6AE-03B37D0E2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292" y="0"/>
            <a:ext cx="888708" cy="14485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216F55-8764-666B-852E-AB7EC8986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424"/>
            <a:ext cx="1228418" cy="123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8174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34750-3D5C-A690-0425-7E41C2D09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418" y="365125"/>
            <a:ext cx="10125381" cy="1325563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170ED-3106-C52B-D031-A98249EB3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8418" y="2180845"/>
            <a:ext cx="10125382" cy="399611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will implement the following features in the future: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Job recommendation system based on skill.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Advanced job filtering options.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Push Notification system.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Mobile application for the website.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UI/UX upgrades.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A868F7-BF75-C559-91C1-EDACCAF86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4CFFFA-B6C4-A08B-B6AE-03B37D0E2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292" y="0"/>
            <a:ext cx="888708" cy="14485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216F55-8764-666B-852E-AB7EC8986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424"/>
            <a:ext cx="1228418" cy="123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9169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34750-3D5C-A690-0425-7E41C2D09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418" y="365125"/>
            <a:ext cx="10125381" cy="1325563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170ED-3106-C52B-D031-A98249EB3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8418" y="2180845"/>
            <a:ext cx="10125382" cy="399611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[1].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https://bdjobs.com/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[2].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https://www.php.net/docs.php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[3].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https://www.w3schools.com/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A868F7-BF75-C559-91C1-EDACCAF86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4CFFFA-B6C4-A08B-B6AE-03B37D0E26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03292" y="0"/>
            <a:ext cx="888708" cy="14485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216F55-8764-666B-852E-AB7EC8986F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8424"/>
            <a:ext cx="1228418" cy="123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4621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088FA-E2EB-B51C-A759-470CA244E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3356" y="365125"/>
            <a:ext cx="9180443" cy="1325563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3AF97-5CB2-1D95-0236-18EED165D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4312" y="2707689"/>
            <a:ext cx="8655728" cy="346927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800" b="1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4D00A6-B0C7-D7B1-45F6-6F18B2585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60FD86-DD41-DFD4-915C-62C167BFA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292" y="0"/>
            <a:ext cx="888708" cy="14485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A44EBE-3CEA-C4AE-FB45-7476C5C07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28418" cy="123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372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418" y="239909"/>
            <a:ext cx="8777699" cy="1233902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8418" y="2006353"/>
            <a:ext cx="9579006" cy="4270159"/>
          </a:xfrm>
        </p:spPr>
        <p:txBody>
          <a:bodyPr>
            <a:normAutofit/>
          </a:bodyPr>
          <a:lstStyle/>
          <a:p>
            <a:pPr marL="0" indent="0" algn="just" rtl="0">
              <a:buNone/>
            </a:pP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existing system is bdjobs.com. But there are 2 problems with the website. There are:</a:t>
            </a:r>
          </a:p>
          <a:p>
            <a:pPr algn="just" rtl="0"/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rtl="0"/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Its loading time is 21.6 seconds, more than the standard.</a:t>
            </a:r>
          </a:p>
          <a:p>
            <a:pPr algn="just" rtl="0"/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Sometimes the website shows irrelevant search results.</a:t>
            </a:r>
          </a:p>
          <a:p>
            <a:pPr algn="just" rtl="0"/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rtl="0">
              <a:buNone/>
            </a:pP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these two reason, we have decided to build this project.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F94808-C08B-FF4B-A6BD-884C32F67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0AED5A-61B3-11A2-A582-44CF3A7BD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292" y="0"/>
            <a:ext cx="888708" cy="14485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151EF9-F955-62C8-7107-DA29B71EE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28418" cy="123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32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620" y="214692"/>
            <a:ext cx="8777699" cy="1233902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Background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8418" y="1367161"/>
            <a:ext cx="10074874" cy="4891597"/>
          </a:xfrm>
        </p:spPr>
        <p:txBody>
          <a:bodyPr>
            <a:normAutofit/>
          </a:bodyPr>
          <a:lstStyle/>
          <a:p>
            <a:pPr marL="0" indent="0" algn="just" rtl="0">
              <a:buNone/>
            </a:pP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Websites visited before starting the project:</a:t>
            </a:r>
          </a:p>
          <a:p>
            <a:pPr algn="just"/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Bdjobs </a:t>
            </a: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[1]</a:t>
            </a:r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PHP documentation </a:t>
            </a: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[2]</a:t>
            </a:r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W3school </a:t>
            </a: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[3]</a:t>
            </a:r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rtl="0">
              <a:buNone/>
            </a:pPr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rtl="0">
              <a:buNone/>
            </a:pP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Analysis done before starting the project :</a:t>
            </a:r>
          </a:p>
          <a:p>
            <a:pPr algn="just"/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Market Analysis</a:t>
            </a:r>
          </a:p>
          <a:p>
            <a:pPr algn="just"/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Feature Analysis</a:t>
            </a:r>
          </a:p>
          <a:p>
            <a:pPr algn="just"/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Technical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F94808-C08B-FF4B-A6BD-884C32F67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0AED5A-61B3-11A2-A582-44CF3A7BD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3292" y="0"/>
            <a:ext cx="888708" cy="14485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151EF9-F955-62C8-7107-DA29B71EE3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28418" cy="123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1722" y="648070"/>
            <a:ext cx="9611860" cy="585832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Problem 1: Website loading time is 21.6s!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F94808-C08B-FF4B-A6BD-884C32F67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0AED5A-61B3-11A2-A582-44CF3A7BD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292" y="0"/>
            <a:ext cx="888708" cy="14485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151EF9-F955-62C8-7107-DA29B71EE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28418" cy="1233902"/>
          </a:xfrm>
          <a:prstGeom prst="rect">
            <a:avLst/>
          </a:prstGeom>
        </p:spPr>
      </p:pic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6A58F651-0DAD-4754-97AA-DF2D32EB66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351722" y="1358282"/>
            <a:ext cx="9611860" cy="4998065"/>
          </a:xfrm>
        </p:spPr>
      </p:pic>
    </p:spTree>
    <p:extLst>
      <p:ext uri="{BB962C8B-B14F-4D97-AF65-F5344CB8AC3E}">
        <p14:creationId xmlns:p14="http://schemas.microsoft.com/office/powerpoint/2010/main" val="3975681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9213" y="404604"/>
            <a:ext cx="9611860" cy="55286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Problem 2: It’s showing irrelevant search results.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F94808-C08B-FF4B-A6BD-884C32F67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0AED5A-61B3-11A2-A582-44CF3A7BD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292" y="0"/>
            <a:ext cx="888708" cy="14485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151EF9-F955-62C8-7107-DA29B71EE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28418" cy="1233902"/>
          </a:xfrm>
          <a:prstGeom prst="rect">
            <a:avLst/>
          </a:prstGeom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A3A0E006-0F99-41F3-9C1A-970E6F420A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127464" y="1448594"/>
            <a:ext cx="10085033" cy="4728369"/>
          </a:xfrm>
        </p:spPr>
      </p:pic>
    </p:spTree>
    <p:extLst>
      <p:ext uri="{BB962C8B-B14F-4D97-AF65-F5344CB8AC3E}">
        <p14:creationId xmlns:p14="http://schemas.microsoft.com/office/powerpoint/2010/main" val="1699604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365125"/>
            <a:ext cx="95250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Implemented Features</a:t>
            </a:r>
            <a:endParaRPr 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9699" y="1847850"/>
            <a:ext cx="9598611" cy="4351338"/>
          </a:xfrm>
        </p:spPr>
        <p:txBody>
          <a:bodyPr>
            <a:normAutofit fontScale="77500" lnSpcReduction="20000"/>
          </a:bodyPr>
          <a:lstStyle/>
          <a:p>
            <a:pPr marL="457200" lvl="1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2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Job Searching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Job Listings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Sign Up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Log In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Employer Dashboard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Edit Company profile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View Company Profile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Post a job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Manage job postings (Edit, Delete, View applicants)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Apply To Job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View Applied Jobs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Logout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Password reset</a:t>
            </a:r>
          </a:p>
          <a:p>
            <a:pPr lvl="1"/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FF1B458-48E4-1AA5-FC4C-86D310271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D59653-D1C4-197B-539B-30AC1F34F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292" y="0"/>
            <a:ext cx="888708" cy="14485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A1E19D-1648-133A-A294-0B5116028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28418" cy="123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650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28FB6-F71A-CFBE-351B-78299537F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417" y="365125"/>
            <a:ext cx="10125383" cy="1325563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Tools and Technology</a:t>
            </a:r>
          </a:p>
        </p:txBody>
      </p:sp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6E5FB76B-CAB9-45ED-B46A-BAC7D6B4000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57502086"/>
              </p:ext>
            </p:extLst>
          </p:nvPr>
        </p:nvGraphicFramePr>
        <p:xfrm>
          <a:off x="1083076" y="1825624"/>
          <a:ext cx="9951868" cy="47125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2360">
                  <a:extLst>
                    <a:ext uri="{9D8B030D-6E8A-4147-A177-3AD203B41FA5}">
                      <a16:colId xmlns:a16="http://schemas.microsoft.com/office/drawing/2014/main" val="2011879742"/>
                    </a:ext>
                  </a:extLst>
                </a:gridCol>
                <a:gridCol w="4949508">
                  <a:extLst>
                    <a:ext uri="{9D8B030D-6E8A-4147-A177-3AD203B41FA5}">
                      <a16:colId xmlns:a16="http://schemas.microsoft.com/office/drawing/2014/main" val="409761504"/>
                    </a:ext>
                  </a:extLst>
                </a:gridCol>
              </a:tblGrid>
              <a:tr h="78542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848724"/>
                  </a:ext>
                </a:extLst>
              </a:tr>
              <a:tr h="7854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HTML, CSS, Bootstrap, JavaScript, </a:t>
                      </a:r>
                    </a:p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DataTables library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 modify the website’s front-end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006388"/>
                  </a:ext>
                </a:extLst>
              </a:tr>
              <a:tr h="7854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PHP, SQL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 implement back-end logic and </a:t>
                      </a:r>
                    </a:p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manipulate data within RDBMS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935020"/>
                  </a:ext>
                </a:extLst>
              </a:tr>
              <a:tr h="785421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Azure Communication Service, Node.js 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 send the password reset email and </a:t>
                      </a:r>
                    </a:p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build an email-sending API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361551"/>
                  </a:ext>
                </a:extLst>
              </a:tr>
              <a:tr h="7854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DigitalOcean, CloudPanel, Docker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 deploy the website on a server and</a:t>
                      </a:r>
                    </a:p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Containerize the email-sending API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127663"/>
                  </a:ext>
                </a:extLst>
              </a:tr>
              <a:tr h="7854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Visual Studio Code, XAMPP, GitHub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 local development environment and </a:t>
                      </a:r>
                    </a:p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version controlling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091200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B10A4-8973-99F9-C909-82F9B8323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4327C8-03C8-BB9C-9533-9BB5DAF99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292" y="0"/>
            <a:ext cx="888708" cy="14485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752583-1D1C-47E4-38B0-5EE1D188B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28418" cy="123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237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7A42294DEC524FBE62DF7ACFDDF3BC" ma:contentTypeVersion="3" ma:contentTypeDescription="Create a new document." ma:contentTypeScope="" ma:versionID="c5f3ebb4c5b9daebdeb0cfc1550f2595">
  <xsd:schema xmlns:xsd="http://www.w3.org/2001/XMLSchema" xmlns:xs="http://www.w3.org/2001/XMLSchema" xmlns:p="http://schemas.microsoft.com/office/2006/metadata/properties" xmlns:ns2="23495dc1-4daf-438e-baae-d29123913ad9" targetNamespace="http://schemas.microsoft.com/office/2006/metadata/properties" ma:root="true" ma:fieldsID="f47ba122e5af70bebad92d9e2bdf9359" ns2:_="">
    <xsd:import namespace="23495dc1-4daf-438e-baae-d29123913ad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495dc1-4daf-438e-baae-d29123913a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E2322CB-01F3-4273-B7B0-9CED78BD31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495dc1-4daf-438e-baae-d29123913ad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2947</TotalTime>
  <Words>664</Words>
  <Application>Microsoft Office PowerPoint</Application>
  <PresentationFormat>Widescreen</PresentationFormat>
  <Paragraphs>173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Rockwell</vt:lpstr>
      <vt:lpstr>Tahoma</vt:lpstr>
      <vt:lpstr>Office Theme</vt:lpstr>
      <vt:lpstr>An Efficient Job Portal Website</vt:lpstr>
      <vt:lpstr>Discussion topic</vt:lpstr>
      <vt:lpstr>Introduction</vt:lpstr>
      <vt:lpstr> Motivation</vt:lpstr>
      <vt:lpstr> Background Study</vt:lpstr>
      <vt:lpstr>Problem 1: Website loading time is 21.6s!</vt:lpstr>
      <vt:lpstr>Problem 2: It’s showing irrelevant search results.</vt:lpstr>
      <vt:lpstr>Implemented Features</vt:lpstr>
      <vt:lpstr>Tools and Technology</vt:lpstr>
      <vt:lpstr>Activity Diagram of Website</vt:lpstr>
      <vt:lpstr>ER Diagram of website</vt:lpstr>
      <vt:lpstr>Website Deployment</vt:lpstr>
      <vt:lpstr>Our website’s improvement result</vt:lpstr>
      <vt:lpstr>GRAPHICAL VIEW OF THE SYSTEM</vt:lpstr>
      <vt:lpstr>Our Website’s Home Page</vt:lpstr>
      <vt:lpstr>Job search result</vt:lpstr>
      <vt:lpstr>Single job view</vt:lpstr>
      <vt:lpstr>Job Listing</vt:lpstr>
      <vt:lpstr>Sign Up</vt:lpstr>
      <vt:lpstr>Log In</vt:lpstr>
      <vt:lpstr>Employer Dashboard</vt:lpstr>
      <vt:lpstr>Edit Company Profile</vt:lpstr>
      <vt:lpstr>View Company Profile</vt:lpstr>
      <vt:lpstr>Post a job</vt:lpstr>
      <vt:lpstr>Manage job postings</vt:lpstr>
      <vt:lpstr>Apply for a job</vt:lpstr>
      <vt:lpstr>View Applied Jobs</vt:lpstr>
      <vt:lpstr>Password reset</vt:lpstr>
      <vt:lpstr>Time Frame</vt:lpstr>
      <vt:lpstr>Conclusion</vt:lpstr>
      <vt:lpstr>Future Work</vt:lpstr>
      <vt:lpstr>References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Thesis/project title</dc:title>
  <dc:creator>Arifa Ferdousi</dc:creator>
  <cp:lastModifiedBy>MD. ATIKUR RAHMAN</cp:lastModifiedBy>
  <cp:revision>115</cp:revision>
  <dcterms:created xsi:type="dcterms:W3CDTF">2023-05-22T16:55:14Z</dcterms:created>
  <dcterms:modified xsi:type="dcterms:W3CDTF">2024-06-30T17:17:15Z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0x0101007B7A42294DEC524FBE62DF7ACFDDF3BC</vt:lpwstr>
  </property>
</Properties>
</file>