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7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8AA9-C6C9-46CE-AD09-3B4D7BA5E26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3D70-39D7-4BA8-B9EB-5D39E57C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7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34334"/>
            <a:ext cx="4524448" cy="40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28" y="1134334"/>
            <a:ext cx="4353072" cy="387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3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2830"/>
            <a:ext cx="4361212" cy="38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6136"/>
            <a:ext cx="4668644" cy="415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744990" cy="42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11" y="1371600"/>
            <a:ext cx="428441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28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/>
          <a:stretch/>
        </p:blipFill>
        <p:spPr bwMode="auto">
          <a:xfrm>
            <a:off x="4454304" y="1295400"/>
            <a:ext cx="4156295" cy="406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3"/>
          <a:stretch/>
        </p:blipFill>
        <p:spPr bwMode="auto">
          <a:xfrm>
            <a:off x="26406" y="1295400"/>
            <a:ext cx="4427899" cy="418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6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3"/>
          <a:stretch/>
        </p:blipFill>
        <p:spPr bwMode="auto">
          <a:xfrm>
            <a:off x="35602" y="1184860"/>
            <a:ext cx="4554505" cy="444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/>
          <a:stretch/>
        </p:blipFill>
        <p:spPr bwMode="auto">
          <a:xfrm>
            <a:off x="4418090" y="1184860"/>
            <a:ext cx="4537905" cy="444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68313"/>
            <a:ext cx="4800600" cy="426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"/>
          <a:stretch/>
        </p:blipFill>
        <p:spPr bwMode="auto">
          <a:xfrm>
            <a:off x="40008" y="1168313"/>
            <a:ext cx="4740222" cy="43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88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9"/>
          <a:stretch/>
        </p:blipFill>
        <p:spPr bwMode="auto">
          <a:xfrm>
            <a:off x="304800" y="1066800"/>
            <a:ext cx="4633111" cy="462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/>
          <a:stretch/>
        </p:blipFill>
        <p:spPr bwMode="auto">
          <a:xfrm>
            <a:off x="4653480" y="1219200"/>
            <a:ext cx="4445251" cy="443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17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"/>
          <a:stretch/>
        </p:blipFill>
        <p:spPr bwMode="auto">
          <a:xfrm>
            <a:off x="4508626" y="1219200"/>
            <a:ext cx="4559174" cy="426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1"/>
          <a:stretch/>
        </p:blipFill>
        <p:spPr bwMode="auto">
          <a:xfrm>
            <a:off x="76200" y="1107540"/>
            <a:ext cx="4717850" cy="45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57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atilabarut</dc:creator>
  <cp:lastModifiedBy>atilabarut</cp:lastModifiedBy>
  <cp:revision>15</cp:revision>
  <dcterms:created xsi:type="dcterms:W3CDTF">2015-07-06T16:17:17Z</dcterms:created>
  <dcterms:modified xsi:type="dcterms:W3CDTF">2015-07-06T16:49:52Z</dcterms:modified>
</cp:coreProperties>
</file>