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76d66e4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76d66e4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6d66e4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6d66e4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6d66e49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6d66e49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6d66e49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76d66e49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6d66e4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6d66e4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6d66e4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6d66e4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6d66e4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6d66e4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Estamos em uma fase do mundo tecnológico onde a alta performance é algo que se exige não só de equipamentos, programas ou ferramentas. O mercado exige profissionais de alto desempenho.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Pois bem, na prática o que isso quer dizer?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Simples, você precisa entregar mais do que geralmente 3 ou 4 pessoas entregariam, em menos tempo, e claro, com menos esforço.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Claro que o esforço de aprendizado é enorme, principalmente no começo, mas eu de garanto que você vai ser capaz de em um único esforço (que tende a diminuir a cada nova experiência) entregar soluções que podem escalar de acordo com a demanda do seu local de trabalho.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Isso porque depois da entrega das suas soluções, seus colegas de trabalho, clientes e até você mesmo, passarão a utilizar isso como autosserviço.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 que isso aconteça, nessa jornada vamos falar de 3 ferramentas básicas. Python, Ansible e Rundeck.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Apenas essas três por questões de tempo dessa talk. Claro que nosso pack de ferramentas pode ser muito maior que isso. Shell Script, Golang, Powershell, puppet, Salt e muitas outras linguagens e ferramentas são grandes aliadas no processo de evolução.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Pelo seu bem e pelo bem da empresa onde você trabalha, não se limite a ferramenta x ou y, muito menos insista em reinventar a roda. Pesquise por ferramentas que te ajudem a solucionar problemas específicos com menos esforço. Estude muito e trabalhe de forma inteligente com esforço focado, essa é a combinação imbatível.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6d66e4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76d66e4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 tem uma coisa que um profissional de alto desempenho detesta, é trabalho repetitivo. Vejo muitos caras de altíssimo nível, extremamente infelizes com sua rotina de trabalho, onde suas capacidades excepcionais de raciocínio e resolução de problemas são deixadas de lado para fazer volume na execução de procedimentos padronizados(ou não, se vira aí) que objetivam uma satisfação a curtíssimo prazo.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 assim segue a vida... Os mesmos problemas, e o loop frustrante da recorrência.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Afinal, se é repetitivo, é automatizável. Agrega-se muito mais valor organizando esse fluxo e quebrando cabeça para aprender e utilizar ferramentas que façam a parte repetitiva por mim, aliás, por todos.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É disso que se trata tudo isso que falamos de SRE, DevOps, DataOPs, e tudoOps mais que vai surgindo a cada dia que passa. Se eu tenho que executar um trabalho, com os mesmos passos e as mesmas variáveis, então temos um problema grave, que vai ter consequências muito piores quando alguém errar um desses passos.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 resumo, vale muito mais a pena gastar 1 semana automatizando determinadas tarefas que consomem horas de trabalho. Após este processo, essas mesmas tarefas podem ser entregues em apenas alguns segundos.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Além do mais, desperdício de recursos é sinônimo de prejuízo! Se o recurso desperdiçado é humano então...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6d66e49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6d66e49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Deixar todos os ovos na mesma cesta não é bom independente do contexto. Multi-tool, multi-cloud,  multi tudo, esse é o futuro. Permita que o time extraia o melhor de cada ferramenta.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**One tool/language to rule them all:**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É provável que você ande escutando muito essa de "Vamos padronizar tudo em uma ferramenta só". Mas a realidade é que isso não é lá muito prático, na verdade, na maioria das vezes é impossível mesmo.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 razões que levam a escolha de uma ferramenta vão do momento profissional do colaborador e experiências anteriores, até o tipo de tarefa a ser executada.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**"Do it. Do it again. Then do it again":**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Executar procedimentos corretivos, não aprender com problemas que demandaram essas atividades e ainda torná-los parte da sua rotina é sem dúvida o primeiro passo para perder-se o foco no cliente e imergir em incêndios diários que precisam ser apagados e impedem ciclos de melhoria contínua.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**Eu conheço o procedimento. Não preciso de Wiki:**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É bem provável que procedimentos não automatizados sejam mantidos em WIKIS ou KBs. Mas quando ocorrem atualizações neste tipo de documento, quase sempre só são percebidas após o operador executar  o procedimento que sabia decor, tomar erros, para só então consultar novamente o que foi documentado e assim tomar ciência de que as coisas mudaram.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**Eu poderia arrumar isso, se eu tivesse acesso:**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As razões para controle de acesso são legítimas e devem ser mantidas e cuidadas. Porém quando limites de acesso impedem que o trabalho seja realizado pela pessoa que tem essa competência, acaba-se entrando no terreno contra-produtivo. Se pensarmos em alta produtividade, o ideal seria entregar procedimentos como auto serviço para que a pessoa interessada, independente de suas competências, pudesse utilizar a automação sem precisar envolver o corpo técnico.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6d66e49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6d66e4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76d66e4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76d66e4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Enquanto o Python possui os atributos e adjetivos que fazem desta linguagem uma das mais versáteis e acessíveis da atualidade, o ansible aproveita destas capacidades do python para entregar uma camada de abstração que facilite o uso de soluções Pythônicas do provisionamento a gestão de configuração de infraestrutura.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6d66e4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6d66e4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Apesar de sua fama (totalmente equivocada) de agendador de runbooks, o Rundeck é uma ferramenta de construção de workflows e pipelines poderosíssima.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Tão fléxível quanto seus alicerces pythônicos, com doses suficientes de obstinação e criatividade, fica díficil estipular os limites do Rundeck.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Sua arquitetura é plugável e possui como componentes principais, o servidor de aplicação, que geralmente engloba o executor de tarefas, interface gráfica e APIS para uso e administração, e um banco de dados relacional onde os projetos tasks, logs, key store e demais recursos ficam armazenados.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76d66e4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76d66e4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ansible.com/ansible/latest/dev_guide/developing_modules_general.html" TargetMode="External"/><Relationship Id="rId4" Type="http://schemas.openxmlformats.org/officeDocument/2006/relationships/hyperlink" Target="https://github.com/atilaloise/ansible_module_template" TargetMode="External"/><Relationship Id="rId5" Type="http://schemas.openxmlformats.org/officeDocument/2006/relationships/hyperlink" Target="https://github.com/atilaloise/runde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_Trilha 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Python até o SRE.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Atila Aloise de Almeida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github.com/atilaloise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175325" y="2450200"/>
            <a:ext cx="63315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pt-BR" sz="4200"/>
              <a:t>Estruturar um módulo ansible que possa utilizar um SDK Python para interagir com um vários servidores  e criar um arquivo dentro das seguintes possibilidades: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t/>
            </a:r>
            <a:endParaRPr sz="4200"/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200"/>
              <a:t>Assegurar que o arquivo exista e possa ser configurado;</a:t>
            </a:r>
            <a:endParaRPr sz="4200"/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200"/>
              <a:t>Alterar a configuração de um arquivo existente;</a:t>
            </a:r>
            <a:endParaRPr sz="4200"/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200"/>
              <a:t>Deletar o arquivo;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HANDS ON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853950" y="2884600"/>
            <a:ext cx="593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Python - Construindo o módulo automação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Ansible - Utilizando o módulo em um playbook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Entregando autosserviço;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Chamando autosserviço via API;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941550" y="4847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140"/>
              <a:t>Outros exemplos</a:t>
            </a:r>
            <a:endParaRPr sz="684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00" y="1855275"/>
            <a:ext cx="3540074" cy="1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100" y="1855275"/>
            <a:ext cx="3382425" cy="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00" y="3050175"/>
            <a:ext cx="4192849" cy="13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9449" y="2867575"/>
            <a:ext cx="2778850" cy="17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53950" y="5882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40275" y="2316375"/>
            <a:ext cx="593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Provisionamento e Gestão de Cloud Pública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Integrações com Chatops;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Atendimento </a:t>
            </a:r>
            <a:r>
              <a:rPr lang="pt-BR" sz="1900">
                <a:latin typeface="Lato"/>
                <a:ea typeface="Lato"/>
                <a:cs typeface="Lato"/>
                <a:sym typeface="Lato"/>
              </a:rPr>
              <a:t>automático</a:t>
            </a:r>
            <a:r>
              <a:rPr lang="pt-BR" sz="1900">
                <a:latin typeface="Lato"/>
                <a:ea typeface="Lato"/>
                <a:cs typeface="Lato"/>
                <a:sym typeface="Lato"/>
              </a:rPr>
              <a:t> de chamados;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Delegação de procedimentos para outros times;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10650" y="468825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Cases reais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931575" y="1743700"/>
            <a:ext cx="67656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568">
                <a:solidFill>
                  <a:schemeClr val="dk2"/>
                </a:solidFill>
              </a:rPr>
              <a:t>Module Template</a:t>
            </a:r>
            <a:endParaRPr b="1" sz="86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868" u="sng">
                <a:solidFill>
                  <a:schemeClr val="hlink"/>
                </a:solidFill>
                <a:hlinkClick r:id="rId3"/>
              </a:rPr>
              <a:t>https://docs.ansible.com/ansible/latest/dev_guide/developing_modules_general.html</a:t>
            </a:r>
            <a:endParaRPr b="1" sz="86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68" u="sng">
                <a:solidFill>
                  <a:schemeClr val="hlink"/>
                </a:solidFill>
                <a:hlinkClick r:id="rId4"/>
              </a:rPr>
              <a:t>https://github.com/atilaloise/ansible_module_template</a:t>
            </a:r>
            <a:endParaRPr sz="1068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68" u="sng">
                <a:solidFill>
                  <a:schemeClr val="hlink"/>
                </a:solidFill>
              </a:rPr>
              <a:t>https://docs.ansible.com/ansible/2.8/modules/list_of_all_modules.html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90225" y="3532975"/>
            <a:ext cx="7436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468">
                <a:solidFill>
                  <a:schemeClr val="dk2"/>
                </a:solidFill>
              </a:rPr>
              <a:t>Rundeck Docker</a:t>
            </a:r>
            <a:endParaRPr b="1" sz="146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068" u="sng">
                <a:solidFill>
                  <a:schemeClr val="hlink"/>
                </a:solidFill>
                <a:hlinkClick r:id="rId5"/>
              </a:rPr>
              <a:t>https://github.com/atilaloise/rundeck</a:t>
            </a:r>
            <a:endParaRPr sz="968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Nerd sometimes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804150" y="190475"/>
            <a:ext cx="3837000" cy="31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 do Eduardo e da Luisa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Bom marido, bom filho...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TechStacker </a:t>
            </a:r>
            <a:r>
              <a:rPr lang="pt-BR"/>
              <a:t>orientado a desafios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Músico (muito de vez em quando)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800" y="2933250"/>
            <a:ext cx="2240475" cy="20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 de Alto Desempenho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2254917" y="26970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entregas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Menor esforço (foco/inteligência)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Escala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25" y="2987000"/>
            <a:ext cx="2152696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é a LEI!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254917" y="26970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TOIL!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é repetitivo/reproduzível, é automatizável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Recurso humano é para engenharia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Recurso computacional é para trabalho repetitivo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Multi-Culture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310125" y="3072300"/>
            <a:ext cx="6331500" cy="17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Locks!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SRE Anti-patterns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One tool/Language to rule them 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Do it. Do it again. Then do it again.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Eu conheço o procedimento. Não preciso de WiKI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Eu poderia resolver isso se me dessem acesso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225" y="1412800"/>
            <a:ext cx="2711650" cy="2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Pilares SRE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511050" y="3341875"/>
            <a:ext cx="8536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Autosserviço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na engenharia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Velocidade de mudança, com gerenciamento e SLO (Service level Objective)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000" y="1577525"/>
            <a:ext cx="4035375" cy="21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e Ansible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2254925" y="2697025"/>
            <a:ext cx="6331500" cy="18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Versatilidade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Baixa curva de aprendizado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Abstração e usabilidade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47" y="1942275"/>
            <a:ext cx="1629824" cy="1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587494"/>
            <a:ext cx="968425" cy="9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Rundeck</a:t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175325" y="2450200"/>
            <a:ext cx="63315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SELF SERVICE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OPS pipelines, and more!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Workflow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Plugins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Keystore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Reaproveitamento de código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API Friendly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If there is a shell, there is a Way!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0" y="1787575"/>
            <a:ext cx="1298525" cy="12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estudo</a:t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1535100" y="1461225"/>
            <a:ext cx="6331500" cy="32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Você faz parte de um time responsável pela </a:t>
            </a:r>
            <a:r>
              <a:rPr lang="pt-BR" sz="5900"/>
              <a:t>sustentação</a:t>
            </a:r>
            <a:r>
              <a:rPr lang="pt-BR" sz="5900"/>
              <a:t> de uma infra estrutura de 250  servidores. Além disso, seu time atende requisições de usuários relacionadas ao uso destes servidores.</a:t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Ultimamente você tem recebido uma quantidade considerável de requisições para criação de um arquivo específico nestes servidores.</a:t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Você precisa </a:t>
            </a:r>
            <a:r>
              <a:rPr lang="pt-BR" sz="5900"/>
              <a:t>"desafogar" seu time e entregar o procedimento de criação deste arquivo de forma segura, rastreável em uma interface prática e objetiva.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