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2D"/>
    <a:srgbClr val="101010"/>
    <a:srgbClr val="262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069-BCE9-4597-96C2-912FCED7B268}" type="datetimeFigureOut">
              <a:rPr lang="en-IN" smtClean="0"/>
              <a:t>21/09/23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1428-DB3E-446D-A576-5E7B1C62229B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00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069-BCE9-4597-96C2-912FCED7B268}" type="datetimeFigureOut">
              <a:rPr lang="en-IN" smtClean="0"/>
              <a:t>21/09/23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1428-DB3E-446D-A576-5E7B1C62229B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82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069-BCE9-4597-96C2-912FCED7B268}" type="datetimeFigureOut">
              <a:rPr lang="en-IN" smtClean="0"/>
              <a:t>21/09/23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1428-DB3E-446D-A576-5E7B1C62229B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48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069-BCE9-4597-96C2-912FCED7B268}" type="datetimeFigureOut">
              <a:rPr lang="en-IN" smtClean="0"/>
              <a:t>21/09/23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1428-DB3E-446D-A576-5E7B1C62229B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57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069-BCE9-4597-96C2-912FCED7B268}" type="datetimeFigureOut">
              <a:rPr lang="en-IN" smtClean="0"/>
              <a:t>21/09/23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1428-DB3E-446D-A576-5E7B1C62229B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30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069-BCE9-4597-96C2-912FCED7B268}" type="datetimeFigureOut">
              <a:rPr lang="en-IN" smtClean="0"/>
              <a:t>21/09/23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1428-DB3E-446D-A576-5E7B1C62229B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17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069-BCE9-4597-96C2-912FCED7B268}" type="datetimeFigureOut">
              <a:rPr lang="en-IN" smtClean="0"/>
              <a:t>21/09/23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1428-DB3E-446D-A576-5E7B1C62229B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00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069-BCE9-4597-96C2-912FCED7B268}" type="datetimeFigureOut">
              <a:rPr lang="en-IN" smtClean="0"/>
              <a:t>21/09/23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1428-DB3E-446D-A576-5E7B1C62229B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20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069-BCE9-4597-96C2-912FCED7B268}" type="datetimeFigureOut">
              <a:rPr lang="en-IN" smtClean="0"/>
              <a:t>21/09/23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1428-DB3E-446D-A576-5E7B1C62229B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0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069-BCE9-4597-96C2-912FCED7B268}" type="datetimeFigureOut">
              <a:rPr lang="en-IN" smtClean="0"/>
              <a:t>21/09/23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1428-DB3E-446D-A576-5E7B1C62229B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63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069-BCE9-4597-96C2-912FCED7B268}" type="datetimeFigureOut">
              <a:rPr lang="en-IN" smtClean="0"/>
              <a:t>21/09/23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1428-DB3E-446D-A576-5E7B1C62229B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75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81069-BCE9-4597-96C2-912FCED7B268}" type="datetimeFigureOut">
              <a:rPr lang="en-IN" smtClean="0"/>
              <a:t>21/09/23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E1428-DB3E-446D-A576-5E7B1C62229B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48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BC95FBD-43CC-4E8A-A3B8-452455E8ECC1}"/>
              </a:ext>
            </a:extLst>
          </p:cNvPr>
          <p:cNvGrpSpPr/>
          <p:nvPr/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pic>
          <p:nvPicPr>
            <p:cNvPr id="3" name="Picture 2" descr="A picture containing nature&#10;&#10;Description generated with very high confidence">
              <a:extLst>
                <a:ext uri="{FF2B5EF4-FFF2-40B4-BE49-F238E27FC236}">
                  <a16:creationId xmlns:a16="http://schemas.microsoft.com/office/drawing/2014/main" id="{EF075D93-280E-4C44-AA85-BD555B121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0"/>
              <a:ext cx="6858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CBA4931-6306-454D-A7CF-DFB8B5D43A36}"/>
                </a:ext>
              </a:extLst>
            </p:cNvPr>
            <p:cNvSpPr/>
            <p:nvPr/>
          </p:nvSpPr>
          <p:spPr>
            <a:xfrm>
              <a:off x="0" y="0"/>
              <a:ext cx="5334000" cy="6858000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EDEAB2-DA2E-4CC5-9672-E0467230453C}"/>
                </a:ext>
              </a:extLst>
            </p:cNvPr>
            <p:cNvGrpSpPr/>
            <p:nvPr/>
          </p:nvGrpSpPr>
          <p:grpSpPr>
            <a:xfrm>
              <a:off x="694482" y="1580502"/>
              <a:ext cx="3945036" cy="5151243"/>
              <a:chOff x="1388964" y="868766"/>
              <a:chExt cx="3945036" cy="515124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32B07CB-A118-444E-9910-9CD40CB6C98B}"/>
                  </a:ext>
                </a:extLst>
              </p:cNvPr>
              <p:cNvGrpSpPr/>
              <p:nvPr/>
            </p:nvGrpSpPr>
            <p:grpSpPr>
              <a:xfrm>
                <a:off x="1388964" y="868766"/>
                <a:ext cx="3945036" cy="5151243"/>
                <a:chOff x="5526952" y="1068309"/>
                <a:chExt cx="3945036" cy="5151242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926E1220-1506-4C2D-BADF-877630BC472D}"/>
                    </a:ext>
                  </a:extLst>
                </p:cNvPr>
                <p:cNvSpPr/>
                <p:nvPr/>
              </p:nvSpPr>
              <p:spPr>
                <a:xfrm>
                  <a:off x="5526952" y="1232034"/>
                  <a:ext cx="616017" cy="616017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  <a:latin typeface="Adobe Fangsong Std R" panose="02020400000000000000" pitchFamily="18" charset="-128"/>
                      <a:ea typeface="Adobe Fangsong Std R" panose="02020400000000000000" pitchFamily="18" charset="-128"/>
                    </a:rPr>
                    <a:t>01</a:t>
                  </a:r>
                  <a:endParaRPr lang="en-IN" sz="1050" b="1" dirty="0">
                    <a:solidFill>
                      <a:schemeClr val="bg1"/>
                    </a:solidFill>
                    <a:latin typeface="Adobe Fangsong Std R" panose="02020400000000000000" pitchFamily="18" charset="-128"/>
                    <a:ea typeface="Adobe Fangsong Std R" panose="02020400000000000000" pitchFamily="18" charset="-128"/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4430EB5-E121-4CE9-89B9-824634A5B882}"/>
                    </a:ext>
                  </a:extLst>
                </p:cNvPr>
                <p:cNvSpPr/>
                <p:nvPr/>
              </p:nvSpPr>
              <p:spPr>
                <a:xfrm>
                  <a:off x="6142969" y="1068309"/>
                  <a:ext cx="3329019" cy="923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  <a:latin typeface="Adobe Fangsong Std R" panose="02020400000000000000" pitchFamily="18" charset="-128"/>
                      <a:ea typeface="Adobe Fangsong Std R" panose="02020400000000000000" pitchFamily="18" charset="-128"/>
                      <a:cs typeface="Times New Roman" panose="02020603050405020304" pitchFamily="18" charset="0"/>
                    </a:rPr>
                    <a:t>CAPTION 1</a:t>
                  </a:r>
                </a:p>
                <a:p>
                  <a:r>
                    <a:rPr lang="en-US" sz="900" dirty="0">
                      <a:solidFill>
                        <a:schemeClr val="bg1"/>
                      </a:solidFill>
                      <a:latin typeface="Adobe Fangsong Std R" panose="02020400000000000000" pitchFamily="18" charset="-128"/>
                      <a:ea typeface="Adobe Fangsong Std R" panose="02020400000000000000" pitchFamily="18" charset="-128"/>
                      <a:cs typeface="Times New Roman" panose="02020603050405020304" pitchFamily="18" charset="0"/>
                    </a:rPr>
                    <a:t>This slide is an editable slide with all your needs</a:t>
                  </a:r>
                  <a:r>
                    <a:rPr lang="en-IN" sz="900" dirty="0">
                      <a:solidFill>
                        <a:schemeClr val="bg1"/>
                      </a:solidFill>
                      <a:latin typeface="Adobe Fangsong Std R" panose="02020400000000000000" pitchFamily="18" charset="-128"/>
                      <a:ea typeface="Adobe Fangsong Std R" panose="02020400000000000000" pitchFamily="18" charset="-128"/>
                      <a:cs typeface="Times New Roman" panose="02020603050405020304" pitchFamily="18" charset="0"/>
                    </a:rPr>
                    <a:t>.</a:t>
                  </a:r>
                  <a:r>
                    <a:rPr lang="en-US" sz="900" dirty="0">
                      <a:solidFill>
                        <a:schemeClr val="bg1"/>
                      </a:solidFill>
                      <a:latin typeface="Adobe Fangsong Std R" panose="02020400000000000000" pitchFamily="18" charset="-128"/>
                      <a:ea typeface="Adobe Fangsong Std R" panose="02020400000000000000" pitchFamily="18" charset="-128"/>
                      <a:cs typeface="Times New Roman" panose="02020603050405020304" pitchFamily="18" charset="0"/>
                    </a:rPr>
                    <a:t>Adapt it with your needs and it will capture all the audience attention.</a:t>
                  </a:r>
                  <a:endParaRPr lang="en-IN" sz="900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endParaRP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897AD6C-00CB-4802-B3A6-04820A6D1CA0}"/>
                    </a:ext>
                  </a:extLst>
                </p:cNvPr>
                <p:cNvSpPr/>
                <p:nvPr/>
              </p:nvSpPr>
              <p:spPr>
                <a:xfrm>
                  <a:off x="6142969" y="2127007"/>
                  <a:ext cx="3329019" cy="923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  <a:latin typeface="Adobe Fangsong Std R" panose="02020400000000000000" pitchFamily="18" charset="-128"/>
                      <a:ea typeface="Adobe Fangsong Std R" panose="02020400000000000000" pitchFamily="18" charset="-128"/>
                      <a:cs typeface="Times New Roman" panose="02020603050405020304" pitchFamily="18" charset="0"/>
                    </a:rPr>
                    <a:t>CAPTION 2</a:t>
                  </a:r>
                </a:p>
                <a:p>
                  <a:r>
                    <a:rPr lang="en-US" sz="900" dirty="0">
                      <a:solidFill>
                        <a:schemeClr val="bg1"/>
                      </a:solidFill>
                      <a:latin typeface="Adobe Fangsong Std R" panose="02020400000000000000" pitchFamily="18" charset="-128"/>
                      <a:ea typeface="Adobe Fangsong Std R" panose="02020400000000000000" pitchFamily="18" charset="-128"/>
                      <a:cs typeface="Times New Roman" panose="02020603050405020304" pitchFamily="18" charset="0"/>
                    </a:rPr>
                    <a:t>This slide is an editable slide with all your needs</a:t>
                  </a:r>
                  <a:r>
                    <a:rPr lang="en-IN" sz="900" dirty="0">
                      <a:solidFill>
                        <a:schemeClr val="bg1"/>
                      </a:solidFill>
                      <a:latin typeface="Adobe Fangsong Std R" panose="02020400000000000000" pitchFamily="18" charset="-128"/>
                      <a:ea typeface="Adobe Fangsong Std R" panose="02020400000000000000" pitchFamily="18" charset="-128"/>
                      <a:cs typeface="Times New Roman" panose="02020603050405020304" pitchFamily="18" charset="0"/>
                    </a:rPr>
                    <a:t>.</a:t>
                  </a:r>
                  <a:r>
                    <a:rPr lang="en-US" sz="900" dirty="0">
                      <a:solidFill>
                        <a:schemeClr val="bg1"/>
                      </a:solidFill>
                      <a:latin typeface="Adobe Fangsong Std R" panose="02020400000000000000" pitchFamily="18" charset="-128"/>
                      <a:ea typeface="Adobe Fangsong Std R" panose="02020400000000000000" pitchFamily="18" charset="-128"/>
                      <a:cs typeface="Times New Roman" panose="02020603050405020304" pitchFamily="18" charset="0"/>
                    </a:rPr>
                    <a:t>Adapt it with your needs and it will capture all the audience attention.</a:t>
                  </a:r>
                  <a:endParaRPr lang="en-IN" sz="900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EF28FCF-3052-4BA7-9DAC-009E1EDE3F99}"/>
                    </a:ext>
                  </a:extLst>
                </p:cNvPr>
                <p:cNvSpPr/>
                <p:nvPr/>
              </p:nvSpPr>
              <p:spPr>
                <a:xfrm>
                  <a:off x="6142969" y="3183764"/>
                  <a:ext cx="3329019" cy="923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  <a:latin typeface="Adobe Fangsong Std R" panose="02020400000000000000" pitchFamily="18" charset="-128"/>
                      <a:ea typeface="Adobe Fangsong Std R" panose="02020400000000000000" pitchFamily="18" charset="-128"/>
                      <a:cs typeface="Times New Roman" panose="02020603050405020304" pitchFamily="18" charset="0"/>
                    </a:rPr>
                    <a:t>CAPTION 3</a:t>
                  </a:r>
                </a:p>
                <a:p>
                  <a:r>
                    <a:rPr lang="en-US" sz="900" dirty="0">
                      <a:solidFill>
                        <a:schemeClr val="bg1"/>
                      </a:solidFill>
                      <a:latin typeface="Adobe Fangsong Std R" panose="02020400000000000000" pitchFamily="18" charset="-128"/>
                      <a:ea typeface="Adobe Fangsong Std R" panose="02020400000000000000" pitchFamily="18" charset="-128"/>
                      <a:cs typeface="Times New Roman" panose="02020603050405020304" pitchFamily="18" charset="0"/>
                    </a:rPr>
                    <a:t>This slide is an editable slide with all your needs</a:t>
                  </a:r>
                  <a:r>
                    <a:rPr lang="en-IN" sz="900" dirty="0">
                      <a:solidFill>
                        <a:schemeClr val="bg1"/>
                      </a:solidFill>
                      <a:latin typeface="Adobe Fangsong Std R" panose="02020400000000000000" pitchFamily="18" charset="-128"/>
                      <a:ea typeface="Adobe Fangsong Std R" panose="02020400000000000000" pitchFamily="18" charset="-128"/>
                      <a:cs typeface="Times New Roman" panose="02020603050405020304" pitchFamily="18" charset="0"/>
                    </a:rPr>
                    <a:t>.</a:t>
                  </a:r>
                  <a:r>
                    <a:rPr lang="en-US" sz="900" dirty="0">
                      <a:solidFill>
                        <a:schemeClr val="bg1"/>
                      </a:solidFill>
                      <a:latin typeface="Adobe Fangsong Std R" panose="02020400000000000000" pitchFamily="18" charset="-128"/>
                      <a:ea typeface="Adobe Fangsong Std R" panose="02020400000000000000" pitchFamily="18" charset="-128"/>
                      <a:cs typeface="Times New Roman" panose="02020603050405020304" pitchFamily="18" charset="0"/>
                    </a:rPr>
                    <a:t>Adapt it with your needs and it will capture all the audience attention.</a:t>
                  </a:r>
                  <a:endParaRPr lang="en-IN" sz="900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8E4A57B1-49AC-42BB-A24B-5ACE4A1B04FB}"/>
                    </a:ext>
                  </a:extLst>
                </p:cNvPr>
                <p:cNvSpPr/>
                <p:nvPr/>
              </p:nvSpPr>
              <p:spPr>
                <a:xfrm>
                  <a:off x="6142969" y="4210255"/>
                  <a:ext cx="3329019" cy="923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  <a:latin typeface="Adobe Fangsong Std R" panose="02020400000000000000" pitchFamily="18" charset="-128"/>
                      <a:ea typeface="Adobe Fangsong Std R" panose="02020400000000000000" pitchFamily="18" charset="-128"/>
                      <a:cs typeface="Times New Roman" panose="02020603050405020304" pitchFamily="18" charset="0"/>
                    </a:rPr>
                    <a:t>CAPTION 4</a:t>
                  </a:r>
                </a:p>
                <a:p>
                  <a:r>
                    <a:rPr lang="en-US" sz="900" dirty="0">
                      <a:solidFill>
                        <a:schemeClr val="bg1"/>
                      </a:solidFill>
                      <a:latin typeface="Adobe Fangsong Std R" panose="02020400000000000000" pitchFamily="18" charset="-128"/>
                      <a:ea typeface="Adobe Fangsong Std R" panose="02020400000000000000" pitchFamily="18" charset="-128"/>
                      <a:cs typeface="Times New Roman" panose="02020603050405020304" pitchFamily="18" charset="0"/>
                    </a:rPr>
                    <a:t>This slide is an editable slide with all your needs</a:t>
                  </a:r>
                  <a:r>
                    <a:rPr lang="en-IN" sz="900" dirty="0">
                      <a:solidFill>
                        <a:schemeClr val="bg1"/>
                      </a:solidFill>
                      <a:latin typeface="Adobe Fangsong Std R" panose="02020400000000000000" pitchFamily="18" charset="-128"/>
                      <a:ea typeface="Adobe Fangsong Std R" panose="02020400000000000000" pitchFamily="18" charset="-128"/>
                      <a:cs typeface="Times New Roman" panose="02020603050405020304" pitchFamily="18" charset="0"/>
                    </a:rPr>
                    <a:t>.</a:t>
                  </a:r>
                  <a:r>
                    <a:rPr lang="en-US" sz="900" dirty="0">
                      <a:solidFill>
                        <a:schemeClr val="bg1"/>
                      </a:solidFill>
                      <a:latin typeface="Adobe Fangsong Std R" panose="02020400000000000000" pitchFamily="18" charset="-128"/>
                      <a:ea typeface="Adobe Fangsong Std R" panose="02020400000000000000" pitchFamily="18" charset="-128"/>
                      <a:cs typeface="Times New Roman" panose="02020603050405020304" pitchFamily="18" charset="0"/>
                    </a:rPr>
                    <a:t>Adapt it with your needs and it will capture all the audience attention.</a:t>
                  </a:r>
                  <a:endParaRPr lang="en-IN" sz="900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AAB157A-32ED-4ED9-B5FB-996BDCE8FC77}"/>
                    </a:ext>
                  </a:extLst>
                </p:cNvPr>
                <p:cNvSpPr/>
                <p:nvPr/>
              </p:nvSpPr>
              <p:spPr>
                <a:xfrm>
                  <a:off x="6142969" y="5296222"/>
                  <a:ext cx="3329019" cy="923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  <a:latin typeface="Adobe Fangsong Std R" panose="02020400000000000000" pitchFamily="18" charset="-128"/>
                      <a:ea typeface="Adobe Fangsong Std R" panose="02020400000000000000" pitchFamily="18" charset="-128"/>
                      <a:cs typeface="Times New Roman" panose="02020603050405020304" pitchFamily="18" charset="0"/>
                    </a:rPr>
                    <a:t>CAPTION  5</a:t>
                  </a:r>
                </a:p>
                <a:p>
                  <a:r>
                    <a:rPr lang="en-US" sz="900" dirty="0">
                      <a:solidFill>
                        <a:schemeClr val="bg1"/>
                      </a:solidFill>
                      <a:latin typeface="Adobe Fangsong Std R" panose="02020400000000000000" pitchFamily="18" charset="-128"/>
                      <a:ea typeface="Adobe Fangsong Std R" panose="02020400000000000000" pitchFamily="18" charset="-128"/>
                      <a:cs typeface="Times New Roman" panose="02020603050405020304" pitchFamily="18" charset="0"/>
                    </a:rPr>
                    <a:t>This slide is an editable slide with all your needs</a:t>
                  </a:r>
                  <a:r>
                    <a:rPr lang="en-IN" sz="900" dirty="0">
                      <a:solidFill>
                        <a:schemeClr val="bg1"/>
                      </a:solidFill>
                      <a:latin typeface="Adobe Fangsong Std R" panose="02020400000000000000" pitchFamily="18" charset="-128"/>
                      <a:ea typeface="Adobe Fangsong Std R" panose="02020400000000000000" pitchFamily="18" charset="-128"/>
                      <a:cs typeface="Times New Roman" panose="02020603050405020304" pitchFamily="18" charset="0"/>
                    </a:rPr>
                    <a:t>.</a:t>
                  </a:r>
                  <a:r>
                    <a:rPr lang="en-US" sz="900" dirty="0">
                      <a:solidFill>
                        <a:schemeClr val="bg1"/>
                      </a:solidFill>
                      <a:latin typeface="Adobe Fangsong Std R" panose="02020400000000000000" pitchFamily="18" charset="-128"/>
                      <a:ea typeface="Adobe Fangsong Std R" panose="02020400000000000000" pitchFamily="18" charset="-128"/>
                      <a:cs typeface="Times New Roman" panose="02020603050405020304" pitchFamily="18" charset="0"/>
                    </a:rPr>
                    <a:t>Adapt it with your needs and it will capture all the audience attention.</a:t>
                  </a:r>
                  <a:endParaRPr lang="en-IN" sz="900" dirty="0">
                    <a:latin typeface="Adobe Fangsong Std R" panose="02020400000000000000" pitchFamily="18" charset="-128"/>
                    <a:ea typeface="Adobe Fangsong Std R" panose="02020400000000000000" pitchFamily="18" charset="-128"/>
                  </a:endParaRPr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8BB0768-97E2-4629-8890-E88EEB5E63EA}"/>
                  </a:ext>
                </a:extLst>
              </p:cNvPr>
              <p:cNvSpPr/>
              <p:nvPr/>
            </p:nvSpPr>
            <p:spPr>
              <a:xfrm>
                <a:off x="1388964" y="2083106"/>
                <a:ext cx="616017" cy="61601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b="1" dirty="0">
                    <a:solidFill>
                      <a:schemeClr val="bg1"/>
                    </a:solidFill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02</a:t>
                </a:r>
                <a:endParaRPr lang="en-IN" sz="1050" b="1" dirty="0">
                  <a:solidFill>
                    <a:schemeClr val="bg1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9D8836D-E548-459E-A7BB-B9F1E63BBCD8}"/>
                  </a:ext>
                </a:extLst>
              </p:cNvPr>
              <p:cNvSpPr/>
              <p:nvPr/>
            </p:nvSpPr>
            <p:spPr>
              <a:xfrm>
                <a:off x="1388964" y="3133721"/>
                <a:ext cx="616017" cy="61601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b="1" dirty="0">
                    <a:solidFill>
                      <a:schemeClr val="bg1"/>
                    </a:solidFill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03</a:t>
                </a:r>
                <a:endParaRPr lang="en-IN" sz="1050" b="1" dirty="0">
                  <a:solidFill>
                    <a:schemeClr val="bg1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CB99D75-3800-4244-9D1F-69D9D34A1471}"/>
                  </a:ext>
                </a:extLst>
              </p:cNvPr>
              <p:cNvSpPr/>
              <p:nvPr/>
            </p:nvSpPr>
            <p:spPr>
              <a:xfrm>
                <a:off x="1388964" y="4184337"/>
                <a:ext cx="616017" cy="61601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b="1" dirty="0">
                    <a:solidFill>
                      <a:schemeClr val="bg1"/>
                    </a:solidFill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04</a:t>
                </a:r>
                <a:endParaRPr lang="en-IN" sz="1050" b="1" dirty="0">
                  <a:solidFill>
                    <a:schemeClr val="bg1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1410105-1D7B-4F54-8760-84E1369BAB24}"/>
                  </a:ext>
                </a:extLst>
              </p:cNvPr>
              <p:cNvSpPr/>
              <p:nvPr/>
            </p:nvSpPr>
            <p:spPr>
              <a:xfrm>
                <a:off x="1388964" y="5234950"/>
                <a:ext cx="616017" cy="61601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b="1" dirty="0">
                    <a:solidFill>
                      <a:schemeClr val="bg1"/>
                    </a:solidFill>
                    <a:latin typeface="Adobe Fangsong Std R" panose="02020400000000000000" pitchFamily="18" charset="-128"/>
                    <a:ea typeface="Adobe Fangsong Std R" panose="02020400000000000000" pitchFamily="18" charset="-128"/>
                  </a:rPr>
                  <a:t>05</a:t>
                </a:r>
                <a:endParaRPr lang="en-IN" sz="1050" b="1" dirty="0">
                  <a:solidFill>
                    <a:schemeClr val="bg1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8C521E-C54F-4C0C-BEEE-DC3CB1952980}"/>
                </a:ext>
              </a:extLst>
            </p:cNvPr>
            <p:cNvSpPr/>
            <p:nvPr/>
          </p:nvSpPr>
          <p:spPr>
            <a:xfrm>
              <a:off x="346187" y="115420"/>
              <a:ext cx="4641627" cy="913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254"/>
                </a:spcAft>
              </a:pPr>
              <a:r>
                <a:rPr lang="en-IN" b="1" dirty="0">
                  <a:solidFill>
                    <a:schemeClr val="bg1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  <a:cs typeface="Times New Roman" panose="02020603050405020304" pitchFamily="18" charset="0"/>
                </a:rPr>
                <a:t>ASTRONAUT POWERPOINT PRESENTATION 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542115-C790-4378-9956-027FC3AC1052}"/>
                </a:ext>
              </a:extLst>
            </p:cNvPr>
            <p:cNvCxnSpPr>
              <a:cxnSpLocks/>
            </p:cNvCxnSpPr>
            <p:nvPr/>
          </p:nvCxnSpPr>
          <p:spPr>
            <a:xfrm>
              <a:off x="694482" y="1055607"/>
              <a:ext cx="387561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215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143</Words>
  <Application>Microsoft Macintosh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Adobe Fangsong Std R</vt:lpstr>
      <vt:lpstr>Arial</vt:lpstr>
      <vt:lpstr>Calibri</vt:lpstr>
      <vt:lpstr>Calibri Light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Savari</dc:creator>
  <cp:lastModifiedBy>Microsoft Office User</cp:lastModifiedBy>
  <cp:revision>19</cp:revision>
  <dcterms:created xsi:type="dcterms:W3CDTF">2019-04-01T04:07:28Z</dcterms:created>
  <dcterms:modified xsi:type="dcterms:W3CDTF">2023-09-21T12:52:44Z</dcterms:modified>
</cp:coreProperties>
</file>