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21"/>
  </p:notesMasterIdLst>
  <p:handoutMasterIdLst>
    <p:handoutMasterId r:id="rId22"/>
  </p:handoutMasterIdLst>
  <p:sldIdLst>
    <p:sldId id="287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Lydia Paul" initials="LP" lastIdx="10" clrIdx="1">
    <p:extLst>
      <p:ext uri="{19B8F6BF-5375-455C-9EA6-DF929625EA0E}">
        <p15:presenceInfo xmlns:p15="http://schemas.microsoft.com/office/powerpoint/2012/main" userId="S-1-5-21-3318813620-3326290971-3797051852-2795" providerId="AD"/>
      </p:ext>
    </p:extLst>
  </p:cmAuthor>
  <p:cmAuthor id="1" name="Gordana Breitenmoser" initials="GB" lastIdx="7" clrIdx="0">
    <p:extLst>
      <p:ext uri="{19B8F6BF-5375-455C-9EA6-DF929625EA0E}">
        <p15:presenceInfo xmlns:p15="http://schemas.microsoft.com/office/powerpoint/2012/main" userId="S-1-5-21-1220945662-1364589140-1417001333-59629" providerId="AD"/>
      </p:ext>
    </p:extLst>
  </p:cmAuthor>
  <p:cmAuthor id="15" name="Lydia Paul" initials="LP [2]" lastIdx="14" clrIdx="2">
    <p:extLst>
      <p:ext uri="{19B8F6BF-5375-455C-9EA6-DF929625EA0E}">
        <p15:presenceInfo xmlns:p15="http://schemas.microsoft.com/office/powerpoint/2012/main" userId="S::lydia.paul@solve.ch::1f8e05ed-4042-45d7-a13f-781e66b841f1" providerId="AD"/>
      </p:ext>
    </p:extLst>
  </p:cmAuthor>
  <p:cmAuthor id="16" name="Julian Specker" initials="JS" lastIdx="14" clrIdx="3">
    <p:extLst>
      <p:ext uri="{19B8F6BF-5375-455C-9EA6-DF929625EA0E}">
        <p15:presenceInfo xmlns:p15="http://schemas.microsoft.com/office/powerpoint/2012/main" userId="S::julian.specker@solve.ch::504a7d04-23ab-4c9b-8bdc-aeebad2f3ef4" providerId="AD"/>
      </p:ext>
    </p:extLst>
  </p:cmAuthor>
  <p:cmAuthor id="17" name="Daniel Gillmann" initials="DG" lastIdx="9" clrIdx="4">
    <p:extLst>
      <p:ext uri="{19B8F6BF-5375-455C-9EA6-DF929625EA0E}">
        <p15:presenceInfo xmlns:p15="http://schemas.microsoft.com/office/powerpoint/2012/main" userId="Daniel Gillmann" providerId="None"/>
      </p:ext>
    </p:extLst>
  </p:cmAuthor>
  <p:cmAuthor id="18" name="Daniel" initials="D" lastIdx="7" clrIdx="5">
    <p:extLst>
      <p:ext uri="{19B8F6BF-5375-455C-9EA6-DF929625EA0E}">
        <p15:presenceInfo xmlns:p15="http://schemas.microsoft.com/office/powerpoint/2012/main" userId="Daniel" providerId="None"/>
      </p:ext>
    </p:extLst>
  </p:cmAuthor>
  <p:cmAuthor id="19" name="Julian Specker" initials="JS [2]" lastIdx="5" clrIdx="6">
    <p:extLst>
      <p:ext uri="{19B8F6BF-5375-455C-9EA6-DF929625EA0E}">
        <p15:presenceInfo xmlns:p15="http://schemas.microsoft.com/office/powerpoint/2012/main" userId="Julian Specker" providerId="None"/>
      </p:ext>
    </p:extLst>
  </p:cmAuthor>
  <p:cmAuthor id="20" name="Corina Buchli" initials="CB" lastIdx="1" clrIdx="7">
    <p:extLst>
      <p:ext uri="{19B8F6BF-5375-455C-9EA6-DF929625EA0E}">
        <p15:presenceInfo xmlns:p15="http://schemas.microsoft.com/office/powerpoint/2012/main" userId="Corina Buch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BE0"/>
    <a:srgbClr val="257199"/>
    <a:srgbClr val="024266"/>
    <a:srgbClr val="0379BE"/>
    <a:srgbClr val="2B79A2"/>
    <a:srgbClr val="064A71"/>
    <a:srgbClr val="0B567F"/>
    <a:srgbClr val="10608D"/>
    <a:srgbClr val="166D9D"/>
    <a:srgbClr val="328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92" y="1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7788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ED729B-4F86-4A6A-897F-824F8551F7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6F59B-D315-4A54-967B-E1DD12218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C8452-D099-45EE-A957-69BDB2760D67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62AA8-3972-40BD-8AFE-0F08C262E6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87AA-87D0-41AF-9D6D-58A6BB19A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967A-69A1-4031-8C6D-30DAB4A309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70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46727D5-E196-4E10-997A-21F7279415A3}" type="datetimeFigureOut">
              <a:rPr lang="de-CH" smtClean="0"/>
              <a:t>04.10.2022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157F05A-FB33-46A4-B0C7-5DE08C7D3E8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20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709" y="878106"/>
            <a:ext cx="14271507" cy="59940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CC92878-1D3B-4370-8CD3-7086F420AC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199" y="261815"/>
            <a:ext cx="2599568" cy="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2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540001"/>
            <a:ext cx="10515600" cy="581434"/>
          </a:xfrm>
        </p:spPr>
        <p:txBody>
          <a:bodyPr anchor="t">
            <a:normAutofit/>
          </a:bodyPr>
          <a:lstStyle>
            <a:lvl1pPr>
              <a:defRPr sz="4000" cap="all" spc="300" baseline="0"/>
            </a:lvl1pPr>
          </a:lstStyle>
          <a:p>
            <a:r>
              <a:rPr lang="de-DE" dirty="0" err="1"/>
              <a:t>TiTEL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360000" y="2700338"/>
            <a:ext cx="10810875" cy="36226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371600"/>
            <a:ext cx="10515600" cy="914400"/>
          </a:xfrm>
        </p:spPr>
        <p:txBody>
          <a:bodyPr/>
          <a:lstStyle>
            <a:lvl1pPr marL="0" indent="0">
              <a:buNone/>
              <a:defRPr sz="2000" b="0" spc="0">
                <a:latin typeface="Overpas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4888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_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540001"/>
            <a:ext cx="10515600" cy="581434"/>
          </a:xfrm>
        </p:spPr>
        <p:txBody>
          <a:bodyPr anchor="t">
            <a:normAutofit/>
          </a:bodyPr>
          <a:lstStyle>
            <a:lvl1pPr>
              <a:defRPr sz="4000" cap="all" spc="300" baseline="0"/>
            </a:lvl1pPr>
          </a:lstStyle>
          <a:p>
            <a:r>
              <a:rPr lang="de-DE" dirty="0" err="1"/>
              <a:t>TiTEL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6225963" y="2714716"/>
            <a:ext cx="5480083" cy="36226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CH" dirty="0"/>
          </a:p>
        </p:txBody>
      </p:sp>
      <p:sp>
        <p:nvSpPr>
          <p:cNvPr id="5" name="Inhaltsplatzhalter 9"/>
          <p:cNvSpPr>
            <a:spLocks noGrp="1"/>
          </p:cNvSpPr>
          <p:nvPr>
            <p:ph sz="quarter" idx="11"/>
          </p:nvPr>
        </p:nvSpPr>
        <p:spPr>
          <a:xfrm>
            <a:off x="360000" y="2714716"/>
            <a:ext cx="5480083" cy="36226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CH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10515600" cy="914400"/>
          </a:xfrm>
        </p:spPr>
        <p:txBody>
          <a:bodyPr/>
          <a:lstStyle>
            <a:lvl1pPr marL="0" indent="0">
              <a:buNone/>
              <a:defRPr sz="2000" b="0" spc="0">
                <a:latin typeface="Overpas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06165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65442" y="540001"/>
            <a:ext cx="5005630" cy="581434"/>
          </a:xfrm>
        </p:spPr>
        <p:txBody>
          <a:bodyPr anchor="t">
            <a:noAutofit/>
          </a:bodyPr>
          <a:lstStyle>
            <a:lvl1pPr>
              <a:defRPr sz="4400" cap="all" spc="300" baseline="0"/>
            </a:lvl1pPr>
          </a:lstStyle>
          <a:p>
            <a:r>
              <a:rPr lang="de-DE" dirty="0" err="1"/>
              <a:t>TiTEL</a:t>
            </a:r>
            <a:endParaRPr lang="de-CH" dirty="0"/>
          </a:p>
        </p:txBody>
      </p:sp>
      <p:pic>
        <p:nvPicPr>
          <p:cNvPr id="3" name="Grafik 2" descr="Markierung">
            <a:extLst>
              <a:ext uri="{FF2B5EF4-FFF2-40B4-BE49-F238E27FC236}">
                <a16:creationId xmlns:a16="http://schemas.microsoft.com/office/drawing/2014/main" id="{D183A472-0B01-AE43-8513-A0D18A7F5B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819" y="503350"/>
            <a:ext cx="589497" cy="589497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1052131"/>
            <a:ext cx="5005897" cy="552450"/>
          </a:xfrm>
        </p:spPr>
        <p:txBody>
          <a:bodyPr/>
          <a:lstStyle>
            <a:lvl1pPr marL="0" indent="0">
              <a:buNone/>
              <a:defRPr sz="2200" b="0">
                <a:solidFill>
                  <a:srgbClr val="007AC0"/>
                </a:solidFill>
                <a:latin typeface="Overpass" panose="00000500000000000000" pitchFamily="2" charset="0"/>
              </a:defRPr>
            </a:lvl1pPr>
          </a:lstStyle>
          <a:p>
            <a:pPr lvl="0"/>
            <a:r>
              <a:rPr lang="de-CH" dirty="0"/>
              <a:t>Location</a:t>
            </a:r>
          </a:p>
        </p:txBody>
      </p:sp>
      <p:sp>
        <p:nvSpPr>
          <p:cNvPr id="14" name="Rechtwinkliges Dreieck 13"/>
          <p:cNvSpPr/>
          <p:nvPr userDrawn="1"/>
        </p:nvSpPr>
        <p:spPr>
          <a:xfrm>
            <a:off x="6635073" y="29013"/>
            <a:ext cx="239486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CH" dirty="0"/>
          </a:p>
        </p:txBody>
      </p:sp>
      <p:sp>
        <p:nvSpPr>
          <p:cNvPr id="16" name="Bildplatzhalter 1"/>
          <p:cNvSpPr>
            <a:spLocks noGrp="1"/>
          </p:cNvSpPr>
          <p:nvPr>
            <p:ph type="pic" sz="quarter" idx="15"/>
          </p:nvPr>
        </p:nvSpPr>
        <p:spPr>
          <a:xfrm>
            <a:off x="6635075" y="-26566"/>
            <a:ext cx="5802401" cy="692008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21"/>
              <a:gd name="connsiteY0" fmla="*/ 0 h 10000"/>
              <a:gd name="connsiteX1" fmla="*/ 10000 w 10021"/>
              <a:gd name="connsiteY1" fmla="*/ 0 h 10000"/>
              <a:gd name="connsiteX2" fmla="*/ 10021 w 10021"/>
              <a:gd name="connsiteY2" fmla="*/ 10000 h 10000"/>
              <a:gd name="connsiteX3" fmla="*/ 2000 w 10021"/>
              <a:gd name="connsiteY3" fmla="*/ 10000 h 10000"/>
              <a:gd name="connsiteX4" fmla="*/ 0 w 10021"/>
              <a:gd name="connsiteY4" fmla="*/ 0 h 10000"/>
              <a:gd name="connsiteX0" fmla="*/ 0 w 10021"/>
              <a:gd name="connsiteY0" fmla="*/ 0 h 10000"/>
              <a:gd name="connsiteX1" fmla="*/ 10000 w 10021"/>
              <a:gd name="connsiteY1" fmla="*/ 0 h 10000"/>
              <a:gd name="connsiteX2" fmla="*/ 10021 w 10021"/>
              <a:gd name="connsiteY2" fmla="*/ 10000 h 10000"/>
              <a:gd name="connsiteX3" fmla="*/ 6271 w 10021"/>
              <a:gd name="connsiteY3" fmla="*/ 10000 h 10000"/>
              <a:gd name="connsiteX4" fmla="*/ 0 w 10021"/>
              <a:gd name="connsiteY4" fmla="*/ 0 h 10000"/>
              <a:gd name="connsiteX0" fmla="*/ 0 w 6410"/>
              <a:gd name="connsiteY0" fmla="*/ 0 h 10038"/>
              <a:gd name="connsiteX1" fmla="*/ 6389 w 6410"/>
              <a:gd name="connsiteY1" fmla="*/ 38 h 10038"/>
              <a:gd name="connsiteX2" fmla="*/ 6410 w 6410"/>
              <a:gd name="connsiteY2" fmla="*/ 10038 h 10038"/>
              <a:gd name="connsiteX3" fmla="*/ 2660 w 6410"/>
              <a:gd name="connsiteY3" fmla="*/ 10038 h 10038"/>
              <a:gd name="connsiteX4" fmla="*/ 0 w 6410"/>
              <a:gd name="connsiteY4" fmla="*/ 0 h 10038"/>
              <a:gd name="connsiteX0" fmla="*/ 0 w 10000"/>
              <a:gd name="connsiteY0" fmla="*/ 0 h 10051"/>
              <a:gd name="connsiteX1" fmla="*/ 9967 w 10000"/>
              <a:gd name="connsiteY1" fmla="*/ 38 h 10051"/>
              <a:gd name="connsiteX2" fmla="*/ 10000 w 10000"/>
              <a:gd name="connsiteY2" fmla="*/ 10000 h 10051"/>
              <a:gd name="connsiteX3" fmla="*/ 4150 w 10000"/>
              <a:gd name="connsiteY3" fmla="*/ 10051 h 10051"/>
              <a:gd name="connsiteX4" fmla="*/ 0 w 10000"/>
              <a:gd name="connsiteY4" fmla="*/ 0 h 10051"/>
              <a:gd name="connsiteX0" fmla="*/ 0 w 10000"/>
              <a:gd name="connsiteY0" fmla="*/ 0 h 10051"/>
              <a:gd name="connsiteX1" fmla="*/ 9967 w 10000"/>
              <a:gd name="connsiteY1" fmla="*/ 0 h 10051"/>
              <a:gd name="connsiteX2" fmla="*/ 10000 w 10000"/>
              <a:gd name="connsiteY2" fmla="*/ 10000 h 10051"/>
              <a:gd name="connsiteX3" fmla="*/ 4150 w 10000"/>
              <a:gd name="connsiteY3" fmla="*/ 10051 h 10051"/>
              <a:gd name="connsiteX4" fmla="*/ 0 w 10000"/>
              <a:gd name="connsiteY4" fmla="*/ 0 h 10051"/>
              <a:gd name="connsiteX0" fmla="*/ 0 w 9985"/>
              <a:gd name="connsiteY0" fmla="*/ 0 h 10051"/>
              <a:gd name="connsiteX1" fmla="*/ 9967 w 9985"/>
              <a:gd name="connsiteY1" fmla="*/ 0 h 10051"/>
              <a:gd name="connsiteX2" fmla="*/ 9985 w 9985"/>
              <a:gd name="connsiteY2" fmla="*/ 10051 h 10051"/>
              <a:gd name="connsiteX3" fmla="*/ 4150 w 9985"/>
              <a:gd name="connsiteY3" fmla="*/ 10051 h 10051"/>
              <a:gd name="connsiteX4" fmla="*/ 0 w 9985"/>
              <a:gd name="connsiteY4" fmla="*/ 0 h 10051"/>
              <a:gd name="connsiteX0" fmla="*/ 0 w 9970"/>
              <a:gd name="connsiteY0" fmla="*/ 0 h 10000"/>
              <a:gd name="connsiteX1" fmla="*/ 9952 w 9970"/>
              <a:gd name="connsiteY1" fmla="*/ 0 h 10000"/>
              <a:gd name="connsiteX2" fmla="*/ 9970 w 9970"/>
              <a:gd name="connsiteY2" fmla="*/ 10000 h 10000"/>
              <a:gd name="connsiteX3" fmla="*/ 4126 w 9970"/>
              <a:gd name="connsiteY3" fmla="*/ 10000 h 10000"/>
              <a:gd name="connsiteX4" fmla="*/ 0 w 997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0" h="10000">
                <a:moveTo>
                  <a:pt x="0" y="0"/>
                </a:moveTo>
                <a:lnTo>
                  <a:pt x="9952" y="0"/>
                </a:lnTo>
                <a:cubicBezTo>
                  <a:pt x="9963" y="3303"/>
                  <a:pt x="9959" y="6697"/>
                  <a:pt x="9970" y="10000"/>
                </a:cubicBezTo>
                <a:lnTo>
                  <a:pt x="4126" y="1000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2" name="Parallelogramm 21">
            <a:extLst>
              <a:ext uri="{FF2B5EF4-FFF2-40B4-BE49-F238E27FC236}">
                <a16:creationId xmlns:a16="http://schemas.microsoft.com/office/drawing/2014/main" id="{1733CCCF-4B56-334F-98F6-CAC6A444DD53}"/>
              </a:ext>
            </a:extLst>
          </p:cNvPr>
          <p:cNvSpPr/>
          <p:nvPr userDrawn="1"/>
        </p:nvSpPr>
        <p:spPr>
          <a:xfrm flipH="1">
            <a:off x="-1727562" y="5525118"/>
            <a:ext cx="10089508" cy="575641"/>
          </a:xfrm>
          <a:prstGeom prst="parallelogram">
            <a:avLst>
              <a:gd name="adj" fmla="val 34788"/>
            </a:avLst>
          </a:prstGeom>
          <a:solidFill>
            <a:srgbClr val="D6E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23" name="Parallelogramm 22">
            <a:extLst>
              <a:ext uri="{FF2B5EF4-FFF2-40B4-BE49-F238E27FC236}">
                <a16:creationId xmlns:a16="http://schemas.microsoft.com/office/drawing/2014/main" id="{1733CCCF-4B56-334F-98F6-CAC6A444DD53}"/>
              </a:ext>
            </a:extLst>
          </p:cNvPr>
          <p:cNvSpPr/>
          <p:nvPr userDrawn="1"/>
        </p:nvSpPr>
        <p:spPr>
          <a:xfrm flipH="1">
            <a:off x="-2239607" y="4238316"/>
            <a:ext cx="10152386" cy="575641"/>
          </a:xfrm>
          <a:prstGeom prst="parallelogram">
            <a:avLst>
              <a:gd name="adj" fmla="val 34788"/>
            </a:avLst>
          </a:prstGeom>
          <a:solidFill>
            <a:srgbClr val="D6E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1733CCCF-4B56-334F-98F6-CAC6A444DD53}"/>
              </a:ext>
            </a:extLst>
          </p:cNvPr>
          <p:cNvSpPr/>
          <p:nvPr userDrawn="1"/>
        </p:nvSpPr>
        <p:spPr>
          <a:xfrm flipH="1">
            <a:off x="-1987555" y="4799524"/>
            <a:ext cx="10144727" cy="722728"/>
          </a:xfrm>
          <a:prstGeom prst="parallelogram">
            <a:avLst>
              <a:gd name="adj" fmla="val 34788"/>
            </a:avLst>
          </a:prstGeom>
          <a:gradFill flip="none" rotWithShape="1">
            <a:gsLst>
              <a:gs pos="0">
                <a:srgbClr val="007AC0">
                  <a:lumMod val="100000"/>
                </a:srgbClr>
              </a:gs>
              <a:gs pos="100000">
                <a:srgbClr val="004A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6445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D41D471-B720-154E-AD48-B9BBDEA4583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1361" y="0"/>
            <a:ext cx="6761275" cy="6869455"/>
          </a:xfrm>
          <a:prstGeom prst="rect">
            <a:avLst/>
          </a:prstGeom>
        </p:spPr>
      </p:pic>
      <p:sp>
        <p:nvSpPr>
          <p:cNvPr id="13" name="Textplatzhalter 20">
            <a:extLst>
              <a:ext uri="{FF2B5EF4-FFF2-40B4-BE49-F238E27FC236}">
                <a16:creationId xmlns:a16="http://schemas.microsoft.com/office/drawing/2014/main" id="{55A988EC-0B9B-4840-8D9A-70EF055DA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1" y="2200697"/>
            <a:ext cx="3816584" cy="2454929"/>
          </a:xfrm>
        </p:spPr>
        <p:txBody>
          <a:bodyPr anchor="ctr" anchorCtr="0">
            <a:noAutofit/>
          </a:bodyPr>
          <a:lstStyle>
            <a:lvl1pPr>
              <a:buNone/>
              <a:defRPr sz="4400" b="1" i="0" spc="300">
                <a:solidFill>
                  <a:srgbClr val="004A75"/>
                </a:solidFill>
                <a:latin typeface="Overpass Black" pitchFamily="2" charset="77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14CBCB-418D-F141-8727-4BF4A4EF7FE4}"/>
              </a:ext>
            </a:extLst>
          </p:cNvPr>
          <p:cNvSpPr/>
          <p:nvPr userDrawn="1"/>
        </p:nvSpPr>
        <p:spPr>
          <a:xfrm>
            <a:off x="4796398" y="1858500"/>
            <a:ext cx="5283630" cy="313932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de-CH" sz="2200" b="0" i="0" dirty="0">
              <a:solidFill>
                <a:srgbClr val="004A75"/>
              </a:solidFill>
              <a:latin typeface="Overpass" pitchFamily="2" charset="77"/>
            </a:endParaRP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4859338" y="987425"/>
            <a:ext cx="6064250" cy="4881563"/>
          </a:xfrm>
        </p:spPr>
        <p:txBody>
          <a:bodyPr anchor="ctr">
            <a:normAutofit/>
          </a:bodyPr>
          <a:lstStyle>
            <a:lvl1pPr>
              <a:defRPr sz="2200">
                <a:latin typeface="Overpass" panose="00000500000000000000" pitchFamily="2" charset="0"/>
              </a:defRPr>
            </a:lvl1pPr>
          </a:lstStyle>
          <a:p>
            <a:pPr lvl="0"/>
            <a:r>
              <a:rPr lang="de-DE" dirty="0"/>
              <a:t>Formatvorlagen des Textmasters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23269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44723" y="0"/>
            <a:ext cx="13936723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757700"/>
            <a:ext cx="10269900" cy="4135814"/>
          </a:xfrm>
        </p:spPr>
        <p:txBody>
          <a:bodyPr anchor="ctr">
            <a:noAutofit/>
          </a:bodyPr>
          <a:lstStyle>
            <a:lvl1pPr>
              <a:defRPr sz="6600">
                <a:solidFill>
                  <a:schemeClr val="bg1"/>
                </a:solidFill>
                <a:latin typeface="Overpass ExtraBold" panose="00000900000000000000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7049A5-1AE1-A84B-9D56-FAFF08C14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1245872"/>
            <a:ext cx="5387657" cy="5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896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09B7772D-3285-464E-994D-60E0A74FE7B3}"/>
              </a:ext>
            </a:extLst>
          </p:cNvPr>
          <p:cNvSpPr/>
          <p:nvPr userDrawn="1"/>
        </p:nvSpPr>
        <p:spPr>
          <a:xfrm>
            <a:off x="-2461382" y="0"/>
            <a:ext cx="11223928" cy="6863365"/>
          </a:xfrm>
          <a:prstGeom prst="parallelogram">
            <a:avLst>
              <a:gd name="adj" fmla="val 34788"/>
            </a:avLst>
          </a:prstGeom>
          <a:gradFill flip="none" rotWithShape="1">
            <a:gsLst>
              <a:gs pos="0">
                <a:srgbClr val="007AC0">
                  <a:lumMod val="100000"/>
                </a:srgbClr>
              </a:gs>
              <a:gs pos="100000">
                <a:srgbClr val="004A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20FABC1-18BA-2E49-B763-79CF44561D2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834" y="-6565"/>
            <a:ext cx="6761275" cy="6869455"/>
          </a:xfrm>
          <a:prstGeom prst="rect">
            <a:avLst/>
          </a:prstGeom>
        </p:spPr>
      </p:pic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C5D0F76B-9FFB-7540-BE31-145C18FC42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2919550"/>
            <a:ext cx="6761275" cy="2454929"/>
          </a:xfrm>
        </p:spPr>
        <p:txBody>
          <a:bodyPr>
            <a:noAutofit/>
          </a:bodyPr>
          <a:lstStyle>
            <a:lvl1pPr>
              <a:buNone/>
              <a:defRPr sz="8800" b="1" i="0" spc="600">
                <a:solidFill>
                  <a:schemeClr val="bg1"/>
                </a:solidFill>
                <a:latin typeface="Overpass Black" pitchFamily="2" charset="77"/>
              </a:defRPr>
            </a:lvl1pPr>
          </a:lstStyle>
          <a:p>
            <a:pPr lvl="0"/>
            <a:r>
              <a:rPr lang="de-DE" dirty="0"/>
              <a:t>WELCOME</a:t>
            </a:r>
          </a:p>
        </p:txBody>
      </p:sp>
      <p:sp>
        <p:nvSpPr>
          <p:cNvPr id="22" name="Textplatzhalter 20">
            <a:extLst>
              <a:ext uri="{FF2B5EF4-FFF2-40B4-BE49-F238E27FC236}">
                <a16:creationId xmlns:a16="http://schemas.microsoft.com/office/drawing/2014/main" id="{3C6108B7-8B6D-0648-9880-541B1F5F8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2210050"/>
            <a:ext cx="1331924" cy="701707"/>
          </a:xfrm>
        </p:spPr>
        <p:txBody>
          <a:bodyPr anchor="ctr" anchorCtr="0"/>
          <a:lstStyle>
            <a:lvl1pPr>
              <a:buNone/>
              <a:defRPr sz="4400" b="0" i="0" spc="60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58F320DB-66AD-D04C-B789-EBA214C135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8575" y="-6182"/>
            <a:ext cx="5815495" cy="6867358"/>
          </a:xfrm>
          <a:custGeom>
            <a:avLst/>
            <a:gdLst>
              <a:gd name="connsiteX0" fmla="*/ 0 w 5822950"/>
              <a:gd name="connsiteY0" fmla="*/ 6864350 h 6864350"/>
              <a:gd name="connsiteX1" fmla="*/ 2386187 w 5822950"/>
              <a:gd name="connsiteY1" fmla="*/ 0 h 6864350"/>
              <a:gd name="connsiteX2" fmla="*/ 3436763 w 5822950"/>
              <a:gd name="connsiteY2" fmla="*/ 0 h 6864350"/>
              <a:gd name="connsiteX3" fmla="*/ 5822950 w 5822950"/>
              <a:gd name="connsiteY3" fmla="*/ 6864350 h 6864350"/>
              <a:gd name="connsiteX4" fmla="*/ 0 w 5822950"/>
              <a:gd name="connsiteY4" fmla="*/ 6864350 h 6864350"/>
              <a:gd name="connsiteX0" fmla="*/ 0 w 5843079"/>
              <a:gd name="connsiteY0" fmla="*/ 6864350 h 6864350"/>
              <a:gd name="connsiteX1" fmla="*/ 2386187 w 5843079"/>
              <a:gd name="connsiteY1" fmla="*/ 0 h 6864350"/>
              <a:gd name="connsiteX2" fmla="*/ 5843079 w 5843079"/>
              <a:gd name="connsiteY2" fmla="*/ 16042 h 6864350"/>
              <a:gd name="connsiteX3" fmla="*/ 5822950 w 5843079"/>
              <a:gd name="connsiteY3" fmla="*/ 6864350 h 6864350"/>
              <a:gd name="connsiteX4" fmla="*/ 0 w 5843079"/>
              <a:gd name="connsiteY4" fmla="*/ 6864350 h 6864350"/>
              <a:gd name="connsiteX0" fmla="*/ 0 w 5833554"/>
              <a:gd name="connsiteY0" fmla="*/ 6864350 h 6864350"/>
              <a:gd name="connsiteX1" fmla="*/ 2386187 w 5833554"/>
              <a:gd name="connsiteY1" fmla="*/ 0 h 6864350"/>
              <a:gd name="connsiteX2" fmla="*/ 5833554 w 5833554"/>
              <a:gd name="connsiteY2" fmla="*/ 6517 h 6864350"/>
              <a:gd name="connsiteX3" fmla="*/ 5822950 w 5833554"/>
              <a:gd name="connsiteY3" fmla="*/ 6864350 h 6864350"/>
              <a:gd name="connsiteX4" fmla="*/ 0 w 5833554"/>
              <a:gd name="connsiteY4" fmla="*/ 6864350 h 6864350"/>
              <a:gd name="connsiteX0" fmla="*/ 0 w 5824428"/>
              <a:gd name="connsiteY0" fmla="*/ 6864350 h 6864350"/>
              <a:gd name="connsiteX1" fmla="*/ 2386187 w 5824428"/>
              <a:gd name="connsiteY1" fmla="*/ 0 h 6864350"/>
              <a:gd name="connsiteX2" fmla="*/ 5817679 w 5824428"/>
              <a:gd name="connsiteY2" fmla="*/ 3342 h 6864350"/>
              <a:gd name="connsiteX3" fmla="*/ 5822950 w 5824428"/>
              <a:gd name="connsiteY3" fmla="*/ 6864350 h 6864350"/>
              <a:gd name="connsiteX4" fmla="*/ 0 w 5824428"/>
              <a:gd name="connsiteY4" fmla="*/ 6864350 h 6864350"/>
              <a:gd name="connsiteX0" fmla="*/ 0 w 5824428"/>
              <a:gd name="connsiteY0" fmla="*/ 6861175 h 6861175"/>
              <a:gd name="connsiteX1" fmla="*/ 2395712 w 5824428"/>
              <a:gd name="connsiteY1" fmla="*/ 0 h 6861175"/>
              <a:gd name="connsiteX2" fmla="*/ 5817679 w 5824428"/>
              <a:gd name="connsiteY2" fmla="*/ 167 h 6861175"/>
              <a:gd name="connsiteX3" fmla="*/ 5822950 w 5824428"/>
              <a:gd name="connsiteY3" fmla="*/ 6861175 h 6861175"/>
              <a:gd name="connsiteX4" fmla="*/ 0 w 5824428"/>
              <a:gd name="connsiteY4" fmla="*/ 6861175 h 6861175"/>
              <a:gd name="connsiteX0" fmla="*/ 0 w 5821253"/>
              <a:gd name="connsiteY0" fmla="*/ 6858000 h 6861175"/>
              <a:gd name="connsiteX1" fmla="*/ 2392537 w 5821253"/>
              <a:gd name="connsiteY1" fmla="*/ 0 h 6861175"/>
              <a:gd name="connsiteX2" fmla="*/ 5814504 w 5821253"/>
              <a:gd name="connsiteY2" fmla="*/ 167 h 6861175"/>
              <a:gd name="connsiteX3" fmla="*/ 5819775 w 5821253"/>
              <a:gd name="connsiteY3" fmla="*/ 6861175 h 6861175"/>
              <a:gd name="connsiteX4" fmla="*/ 0 w 5821253"/>
              <a:gd name="connsiteY4" fmla="*/ 6858000 h 6861175"/>
              <a:gd name="connsiteX0" fmla="*/ 0 w 5814903"/>
              <a:gd name="connsiteY0" fmla="*/ 6864350 h 6864350"/>
              <a:gd name="connsiteX1" fmla="*/ 2386187 w 5814903"/>
              <a:gd name="connsiteY1" fmla="*/ 0 h 6864350"/>
              <a:gd name="connsiteX2" fmla="*/ 5808154 w 5814903"/>
              <a:gd name="connsiteY2" fmla="*/ 167 h 6864350"/>
              <a:gd name="connsiteX3" fmla="*/ 5813425 w 5814903"/>
              <a:gd name="connsiteY3" fmla="*/ 6861175 h 6864350"/>
              <a:gd name="connsiteX4" fmla="*/ 0 w 5814903"/>
              <a:gd name="connsiteY4" fmla="*/ 6864350 h 6864350"/>
              <a:gd name="connsiteX0" fmla="*/ 0 w 5815495"/>
              <a:gd name="connsiteY0" fmla="*/ 6867358 h 6867358"/>
              <a:gd name="connsiteX1" fmla="*/ 2386187 w 5815495"/>
              <a:gd name="connsiteY1" fmla="*/ 3008 h 6867358"/>
              <a:gd name="connsiteX2" fmla="*/ 5814504 w 5815495"/>
              <a:gd name="connsiteY2" fmla="*/ 0 h 6867358"/>
              <a:gd name="connsiteX3" fmla="*/ 5813425 w 5815495"/>
              <a:gd name="connsiteY3" fmla="*/ 6864183 h 6867358"/>
              <a:gd name="connsiteX4" fmla="*/ 0 w 5815495"/>
              <a:gd name="connsiteY4" fmla="*/ 6867358 h 686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5495" h="6867358">
                <a:moveTo>
                  <a:pt x="0" y="6867358"/>
                </a:moveTo>
                <a:lnTo>
                  <a:pt x="2386187" y="3008"/>
                </a:lnTo>
                <a:lnTo>
                  <a:pt x="5814504" y="0"/>
                </a:lnTo>
                <a:cubicBezTo>
                  <a:pt x="5807794" y="2282769"/>
                  <a:pt x="5820135" y="4581414"/>
                  <a:pt x="5813425" y="6864183"/>
                </a:cubicBezTo>
                <a:lnTo>
                  <a:pt x="0" y="6867358"/>
                </a:lnTo>
                <a:close/>
              </a:path>
            </a:pathLst>
          </a:cu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2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09B7772D-3285-464E-994D-60E0A74FE7B3}"/>
              </a:ext>
            </a:extLst>
          </p:cNvPr>
          <p:cNvSpPr/>
          <p:nvPr userDrawn="1"/>
        </p:nvSpPr>
        <p:spPr>
          <a:xfrm>
            <a:off x="-2461382" y="0"/>
            <a:ext cx="11223928" cy="6863365"/>
          </a:xfrm>
          <a:prstGeom prst="parallelogram">
            <a:avLst>
              <a:gd name="adj" fmla="val 34788"/>
            </a:avLst>
          </a:prstGeom>
          <a:gradFill flip="none" rotWithShape="1">
            <a:gsLst>
              <a:gs pos="0">
                <a:srgbClr val="007AC0">
                  <a:lumMod val="100000"/>
                </a:srgbClr>
              </a:gs>
              <a:gs pos="100000">
                <a:srgbClr val="004A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20FABC1-18BA-2E49-B763-79CF44561D2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834" y="-6565"/>
            <a:ext cx="6761275" cy="6869455"/>
          </a:xfrm>
          <a:prstGeom prst="rect">
            <a:avLst/>
          </a:prstGeom>
        </p:spPr>
      </p:pic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58F320DB-66AD-D04C-B789-EBA214C135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8575" y="-6182"/>
            <a:ext cx="5815495" cy="6867358"/>
          </a:xfrm>
          <a:custGeom>
            <a:avLst/>
            <a:gdLst>
              <a:gd name="connsiteX0" fmla="*/ 0 w 5822950"/>
              <a:gd name="connsiteY0" fmla="*/ 6864350 h 6864350"/>
              <a:gd name="connsiteX1" fmla="*/ 2386187 w 5822950"/>
              <a:gd name="connsiteY1" fmla="*/ 0 h 6864350"/>
              <a:gd name="connsiteX2" fmla="*/ 3436763 w 5822950"/>
              <a:gd name="connsiteY2" fmla="*/ 0 h 6864350"/>
              <a:gd name="connsiteX3" fmla="*/ 5822950 w 5822950"/>
              <a:gd name="connsiteY3" fmla="*/ 6864350 h 6864350"/>
              <a:gd name="connsiteX4" fmla="*/ 0 w 5822950"/>
              <a:gd name="connsiteY4" fmla="*/ 6864350 h 6864350"/>
              <a:gd name="connsiteX0" fmla="*/ 0 w 5843079"/>
              <a:gd name="connsiteY0" fmla="*/ 6864350 h 6864350"/>
              <a:gd name="connsiteX1" fmla="*/ 2386187 w 5843079"/>
              <a:gd name="connsiteY1" fmla="*/ 0 h 6864350"/>
              <a:gd name="connsiteX2" fmla="*/ 5843079 w 5843079"/>
              <a:gd name="connsiteY2" fmla="*/ 16042 h 6864350"/>
              <a:gd name="connsiteX3" fmla="*/ 5822950 w 5843079"/>
              <a:gd name="connsiteY3" fmla="*/ 6864350 h 6864350"/>
              <a:gd name="connsiteX4" fmla="*/ 0 w 5843079"/>
              <a:gd name="connsiteY4" fmla="*/ 6864350 h 6864350"/>
              <a:gd name="connsiteX0" fmla="*/ 0 w 5833554"/>
              <a:gd name="connsiteY0" fmla="*/ 6864350 h 6864350"/>
              <a:gd name="connsiteX1" fmla="*/ 2386187 w 5833554"/>
              <a:gd name="connsiteY1" fmla="*/ 0 h 6864350"/>
              <a:gd name="connsiteX2" fmla="*/ 5833554 w 5833554"/>
              <a:gd name="connsiteY2" fmla="*/ 6517 h 6864350"/>
              <a:gd name="connsiteX3" fmla="*/ 5822950 w 5833554"/>
              <a:gd name="connsiteY3" fmla="*/ 6864350 h 6864350"/>
              <a:gd name="connsiteX4" fmla="*/ 0 w 5833554"/>
              <a:gd name="connsiteY4" fmla="*/ 6864350 h 6864350"/>
              <a:gd name="connsiteX0" fmla="*/ 0 w 5824428"/>
              <a:gd name="connsiteY0" fmla="*/ 6864350 h 6864350"/>
              <a:gd name="connsiteX1" fmla="*/ 2386187 w 5824428"/>
              <a:gd name="connsiteY1" fmla="*/ 0 h 6864350"/>
              <a:gd name="connsiteX2" fmla="*/ 5817679 w 5824428"/>
              <a:gd name="connsiteY2" fmla="*/ 3342 h 6864350"/>
              <a:gd name="connsiteX3" fmla="*/ 5822950 w 5824428"/>
              <a:gd name="connsiteY3" fmla="*/ 6864350 h 6864350"/>
              <a:gd name="connsiteX4" fmla="*/ 0 w 5824428"/>
              <a:gd name="connsiteY4" fmla="*/ 6864350 h 6864350"/>
              <a:gd name="connsiteX0" fmla="*/ 0 w 5824428"/>
              <a:gd name="connsiteY0" fmla="*/ 6861175 h 6861175"/>
              <a:gd name="connsiteX1" fmla="*/ 2395712 w 5824428"/>
              <a:gd name="connsiteY1" fmla="*/ 0 h 6861175"/>
              <a:gd name="connsiteX2" fmla="*/ 5817679 w 5824428"/>
              <a:gd name="connsiteY2" fmla="*/ 167 h 6861175"/>
              <a:gd name="connsiteX3" fmla="*/ 5822950 w 5824428"/>
              <a:gd name="connsiteY3" fmla="*/ 6861175 h 6861175"/>
              <a:gd name="connsiteX4" fmla="*/ 0 w 5824428"/>
              <a:gd name="connsiteY4" fmla="*/ 6861175 h 6861175"/>
              <a:gd name="connsiteX0" fmla="*/ 0 w 5821253"/>
              <a:gd name="connsiteY0" fmla="*/ 6858000 h 6861175"/>
              <a:gd name="connsiteX1" fmla="*/ 2392537 w 5821253"/>
              <a:gd name="connsiteY1" fmla="*/ 0 h 6861175"/>
              <a:gd name="connsiteX2" fmla="*/ 5814504 w 5821253"/>
              <a:gd name="connsiteY2" fmla="*/ 167 h 6861175"/>
              <a:gd name="connsiteX3" fmla="*/ 5819775 w 5821253"/>
              <a:gd name="connsiteY3" fmla="*/ 6861175 h 6861175"/>
              <a:gd name="connsiteX4" fmla="*/ 0 w 5821253"/>
              <a:gd name="connsiteY4" fmla="*/ 6858000 h 6861175"/>
              <a:gd name="connsiteX0" fmla="*/ 0 w 5814903"/>
              <a:gd name="connsiteY0" fmla="*/ 6864350 h 6864350"/>
              <a:gd name="connsiteX1" fmla="*/ 2386187 w 5814903"/>
              <a:gd name="connsiteY1" fmla="*/ 0 h 6864350"/>
              <a:gd name="connsiteX2" fmla="*/ 5808154 w 5814903"/>
              <a:gd name="connsiteY2" fmla="*/ 167 h 6864350"/>
              <a:gd name="connsiteX3" fmla="*/ 5813425 w 5814903"/>
              <a:gd name="connsiteY3" fmla="*/ 6861175 h 6864350"/>
              <a:gd name="connsiteX4" fmla="*/ 0 w 5814903"/>
              <a:gd name="connsiteY4" fmla="*/ 6864350 h 6864350"/>
              <a:gd name="connsiteX0" fmla="*/ 0 w 5815495"/>
              <a:gd name="connsiteY0" fmla="*/ 6867358 h 6867358"/>
              <a:gd name="connsiteX1" fmla="*/ 2386187 w 5815495"/>
              <a:gd name="connsiteY1" fmla="*/ 3008 h 6867358"/>
              <a:gd name="connsiteX2" fmla="*/ 5814504 w 5815495"/>
              <a:gd name="connsiteY2" fmla="*/ 0 h 6867358"/>
              <a:gd name="connsiteX3" fmla="*/ 5813425 w 5815495"/>
              <a:gd name="connsiteY3" fmla="*/ 6864183 h 6867358"/>
              <a:gd name="connsiteX4" fmla="*/ 0 w 5815495"/>
              <a:gd name="connsiteY4" fmla="*/ 6867358 h 686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5495" h="6867358">
                <a:moveTo>
                  <a:pt x="0" y="6867358"/>
                </a:moveTo>
                <a:lnTo>
                  <a:pt x="2386187" y="3008"/>
                </a:lnTo>
                <a:lnTo>
                  <a:pt x="5814504" y="0"/>
                </a:lnTo>
                <a:cubicBezTo>
                  <a:pt x="5807794" y="2282769"/>
                  <a:pt x="5820135" y="4581414"/>
                  <a:pt x="5813425" y="6864183"/>
                </a:cubicBezTo>
                <a:lnTo>
                  <a:pt x="0" y="6867358"/>
                </a:lnTo>
                <a:close/>
              </a:path>
            </a:pathLst>
          </a:custGeom>
        </p:spPr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E22BFA-64BA-CB4B-8390-92785478A5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07" y="6458269"/>
            <a:ext cx="1769932" cy="1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661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 10">
            <a:extLst>
              <a:ext uri="{FF2B5EF4-FFF2-40B4-BE49-F238E27FC236}">
                <a16:creationId xmlns:a16="http://schemas.microsoft.com/office/drawing/2014/main" id="{B00ED600-B730-6B4F-AA98-282DE79AB3A3}"/>
              </a:ext>
            </a:extLst>
          </p:cNvPr>
          <p:cNvSpPr/>
          <p:nvPr userDrawn="1"/>
        </p:nvSpPr>
        <p:spPr>
          <a:xfrm rot="10800000">
            <a:off x="2236738" y="0"/>
            <a:ext cx="11223928" cy="6863365"/>
          </a:xfrm>
          <a:prstGeom prst="parallelogram">
            <a:avLst>
              <a:gd name="adj" fmla="val 34788"/>
            </a:avLst>
          </a:prstGeom>
          <a:gradFill flip="none" rotWithShape="0">
            <a:gsLst>
              <a:gs pos="0">
                <a:srgbClr val="007AC0">
                  <a:lumMod val="100000"/>
                </a:srgbClr>
              </a:gs>
              <a:gs pos="100000">
                <a:srgbClr val="004A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D41D471-B720-154E-AD48-B9BBDEA4583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9391" y="-6565"/>
            <a:ext cx="6761275" cy="6869455"/>
          </a:xfrm>
          <a:prstGeom prst="rect">
            <a:avLst/>
          </a:prstGeom>
        </p:spPr>
      </p:pic>
      <p:sp>
        <p:nvSpPr>
          <p:cNvPr id="13" name="Textplatzhalter 20">
            <a:extLst>
              <a:ext uri="{FF2B5EF4-FFF2-40B4-BE49-F238E27FC236}">
                <a16:creationId xmlns:a16="http://schemas.microsoft.com/office/drawing/2014/main" id="{55A988EC-0B9B-4840-8D9A-70EF055DA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1" y="2200697"/>
            <a:ext cx="3816584" cy="2454929"/>
          </a:xfrm>
        </p:spPr>
        <p:txBody>
          <a:bodyPr anchor="ctr" anchorCtr="0">
            <a:noAutofit/>
          </a:bodyPr>
          <a:lstStyle>
            <a:lvl1pPr>
              <a:buNone/>
              <a:defRPr sz="4400" b="1" i="0" spc="300">
                <a:solidFill>
                  <a:srgbClr val="004A75"/>
                </a:solidFill>
                <a:latin typeface="Overpass Black" pitchFamily="2" charset="77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FB12E1-EF50-C54A-940B-E6366CE303B7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4916488" y="0"/>
            <a:ext cx="5157787" cy="6858000"/>
          </a:xfrm>
        </p:spPr>
        <p:txBody>
          <a:bodyPr anchor="ctr" anchorCtr="0">
            <a:normAutofit/>
          </a:bodyPr>
          <a:lstStyle>
            <a:lvl1pPr>
              <a:buNone/>
              <a:defRPr sz="2800" b="0" i="0">
                <a:latin typeface="Overpass Light" panose="00000400000000000000" pitchFamily="2" charset="0"/>
              </a:defRPr>
            </a:lvl1pPr>
          </a:lstStyle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de-CH" dirty="0">
                <a:solidFill>
                  <a:schemeClr val="bg1"/>
                </a:solidFill>
              </a:rPr>
              <a:t>Text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de-CH" dirty="0">
                <a:solidFill>
                  <a:schemeClr val="bg1"/>
                </a:solidFill>
              </a:rPr>
              <a:t>Text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3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09B7772D-3285-464E-994D-60E0A74FE7B3}"/>
              </a:ext>
            </a:extLst>
          </p:cNvPr>
          <p:cNvSpPr/>
          <p:nvPr userDrawn="1"/>
        </p:nvSpPr>
        <p:spPr>
          <a:xfrm>
            <a:off x="-2461382" y="0"/>
            <a:ext cx="11223928" cy="6863365"/>
          </a:xfrm>
          <a:prstGeom prst="parallelogram">
            <a:avLst>
              <a:gd name="adj" fmla="val 34788"/>
            </a:avLst>
          </a:prstGeom>
          <a:gradFill flip="none" rotWithShape="1">
            <a:gsLst>
              <a:gs pos="0">
                <a:srgbClr val="007AC0">
                  <a:lumMod val="100000"/>
                </a:srgbClr>
              </a:gs>
              <a:gs pos="100000">
                <a:srgbClr val="004A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20FABC1-18BA-2E49-B763-79CF44561D2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834" y="-6565"/>
            <a:ext cx="6761275" cy="6869455"/>
          </a:xfrm>
          <a:prstGeom prst="rect">
            <a:avLst/>
          </a:prstGeom>
        </p:spPr>
      </p:pic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C5D0F76B-9FFB-7540-BE31-145C18FC42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2919550"/>
            <a:ext cx="6761275" cy="1269273"/>
          </a:xfrm>
        </p:spPr>
        <p:txBody>
          <a:bodyPr>
            <a:noAutofit/>
          </a:bodyPr>
          <a:lstStyle>
            <a:lvl1pPr>
              <a:buNone/>
              <a:defRPr sz="8800" b="1" i="0" cap="all" spc="600" baseline="0">
                <a:solidFill>
                  <a:schemeClr val="bg1"/>
                </a:solidFill>
                <a:latin typeface="Overpass Black" pitchFamily="2" charset="77"/>
              </a:defRPr>
            </a:lvl1pPr>
          </a:lstStyle>
          <a:p>
            <a:pPr lvl="0"/>
            <a:r>
              <a:rPr lang="de-DE" dirty="0"/>
              <a:t>TITEL</a:t>
            </a:r>
          </a:p>
          <a:p>
            <a:pPr lvl="0"/>
            <a:endParaRPr lang="de-DE" dirty="0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58F320DB-66AD-D04C-B789-EBA214C135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8575" y="-6182"/>
            <a:ext cx="5815495" cy="6867358"/>
          </a:xfrm>
          <a:custGeom>
            <a:avLst/>
            <a:gdLst>
              <a:gd name="connsiteX0" fmla="*/ 0 w 5822950"/>
              <a:gd name="connsiteY0" fmla="*/ 6864350 h 6864350"/>
              <a:gd name="connsiteX1" fmla="*/ 2386187 w 5822950"/>
              <a:gd name="connsiteY1" fmla="*/ 0 h 6864350"/>
              <a:gd name="connsiteX2" fmla="*/ 3436763 w 5822950"/>
              <a:gd name="connsiteY2" fmla="*/ 0 h 6864350"/>
              <a:gd name="connsiteX3" fmla="*/ 5822950 w 5822950"/>
              <a:gd name="connsiteY3" fmla="*/ 6864350 h 6864350"/>
              <a:gd name="connsiteX4" fmla="*/ 0 w 5822950"/>
              <a:gd name="connsiteY4" fmla="*/ 6864350 h 6864350"/>
              <a:gd name="connsiteX0" fmla="*/ 0 w 5843079"/>
              <a:gd name="connsiteY0" fmla="*/ 6864350 h 6864350"/>
              <a:gd name="connsiteX1" fmla="*/ 2386187 w 5843079"/>
              <a:gd name="connsiteY1" fmla="*/ 0 h 6864350"/>
              <a:gd name="connsiteX2" fmla="*/ 5843079 w 5843079"/>
              <a:gd name="connsiteY2" fmla="*/ 16042 h 6864350"/>
              <a:gd name="connsiteX3" fmla="*/ 5822950 w 5843079"/>
              <a:gd name="connsiteY3" fmla="*/ 6864350 h 6864350"/>
              <a:gd name="connsiteX4" fmla="*/ 0 w 5843079"/>
              <a:gd name="connsiteY4" fmla="*/ 6864350 h 6864350"/>
              <a:gd name="connsiteX0" fmla="*/ 0 w 5833554"/>
              <a:gd name="connsiteY0" fmla="*/ 6864350 h 6864350"/>
              <a:gd name="connsiteX1" fmla="*/ 2386187 w 5833554"/>
              <a:gd name="connsiteY1" fmla="*/ 0 h 6864350"/>
              <a:gd name="connsiteX2" fmla="*/ 5833554 w 5833554"/>
              <a:gd name="connsiteY2" fmla="*/ 6517 h 6864350"/>
              <a:gd name="connsiteX3" fmla="*/ 5822950 w 5833554"/>
              <a:gd name="connsiteY3" fmla="*/ 6864350 h 6864350"/>
              <a:gd name="connsiteX4" fmla="*/ 0 w 5833554"/>
              <a:gd name="connsiteY4" fmla="*/ 6864350 h 6864350"/>
              <a:gd name="connsiteX0" fmla="*/ 0 w 5824428"/>
              <a:gd name="connsiteY0" fmla="*/ 6864350 h 6864350"/>
              <a:gd name="connsiteX1" fmla="*/ 2386187 w 5824428"/>
              <a:gd name="connsiteY1" fmla="*/ 0 h 6864350"/>
              <a:gd name="connsiteX2" fmla="*/ 5817679 w 5824428"/>
              <a:gd name="connsiteY2" fmla="*/ 3342 h 6864350"/>
              <a:gd name="connsiteX3" fmla="*/ 5822950 w 5824428"/>
              <a:gd name="connsiteY3" fmla="*/ 6864350 h 6864350"/>
              <a:gd name="connsiteX4" fmla="*/ 0 w 5824428"/>
              <a:gd name="connsiteY4" fmla="*/ 6864350 h 6864350"/>
              <a:gd name="connsiteX0" fmla="*/ 0 w 5824428"/>
              <a:gd name="connsiteY0" fmla="*/ 6861175 h 6861175"/>
              <a:gd name="connsiteX1" fmla="*/ 2395712 w 5824428"/>
              <a:gd name="connsiteY1" fmla="*/ 0 h 6861175"/>
              <a:gd name="connsiteX2" fmla="*/ 5817679 w 5824428"/>
              <a:gd name="connsiteY2" fmla="*/ 167 h 6861175"/>
              <a:gd name="connsiteX3" fmla="*/ 5822950 w 5824428"/>
              <a:gd name="connsiteY3" fmla="*/ 6861175 h 6861175"/>
              <a:gd name="connsiteX4" fmla="*/ 0 w 5824428"/>
              <a:gd name="connsiteY4" fmla="*/ 6861175 h 6861175"/>
              <a:gd name="connsiteX0" fmla="*/ 0 w 5821253"/>
              <a:gd name="connsiteY0" fmla="*/ 6858000 h 6861175"/>
              <a:gd name="connsiteX1" fmla="*/ 2392537 w 5821253"/>
              <a:gd name="connsiteY1" fmla="*/ 0 h 6861175"/>
              <a:gd name="connsiteX2" fmla="*/ 5814504 w 5821253"/>
              <a:gd name="connsiteY2" fmla="*/ 167 h 6861175"/>
              <a:gd name="connsiteX3" fmla="*/ 5819775 w 5821253"/>
              <a:gd name="connsiteY3" fmla="*/ 6861175 h 6861175"/>
              <a:gd name="connsiteX4" fmla="*/ 0 w 5821253"/>
              <a:gd name="connsiteY4" fmla="*/ 6858000 h 6861175"/>
              <a:gd name="connsiteX0" fmla="*/ 0 w 5814903"/>
              <a:gd name="connsiteY0" fmla="*/ 6864350 h 6864350"/>
              <a:gd name="connsiteX1" fmla="*/ 2386187 w 5814903"/>
              <a:gd name="connsiteY1" fmla="*/ 0 h 6864350"/>
              <a:gd name="connsiteX2" fmla="*/ 5808154 w 5814903"/>
              <a:gd name="connsiteY2" fmla="*/ 167 h 6864350"/>
              <a:gd name="connsiteX3" fmla="*/ 5813425 w 5814903"/>
              <a:gd name="connsiteY3" fmla="*/ 6861175 h 6864350"/>
              <a:gd name="connsiteX4" fmla="*/ 0 w 5814903"/>
              <a:gd name="connsiteY4" fmla="*/ 6864350 h 6864350"/>
              <a:gd name="connsiteX0" fmla="*/ 0 w 5815495"/>
              <a:gd name="connsiteY0" fmla="*/ 6867358 h 6867358"/>
              <a:gd name="connsiteX1" fmla="*/ 2386187 w 5815495"/>
              <a:gd name="connsiteY1" fmla="*/ 3008 h 6867358"/>
              <a:gd name="connsiteX2" fmla="*/ 5814504 w 5815495"/>
              <a:gd name="connsiteY2" fmla="*/ 0 h 6867358"/>
              <a:gd name="connsiteX3" fmla="*/ 5813425 w 5815495"/>
              <a:gd name="connsiteY3" fmla="*/ 6864183 h 6867358"/>
              <a:gd name="connsiteX4" fmla="*/ 0 w 5815495"/>
              <a:gd name="connsiteY4" fmla="*/ 6867358 h 686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5495" h="6867358">
                <a:moveTo>
                  <a:pt x="0" y="6867358"/>
                </a:moveTo>
                <a:lnTo>
                  <a:pt x="2386187" y="3008"/>
                </a:lnTo>
                <a:lnTo>
                  <a:pt x="5814504" y="0"/>
                </a:lnTo>
                <a:cubicBezTo>
                  <a:pt x="5807794" y="2282769"/>
                  <a:pt x="5820135" y="4581414"/>
                  <a:pt x="5813425" y="6864183"/>
                </a:cubicBezTo>
                <a:lnTo>
                  <a:pt x="0" y="6867358"/>
                </a:lnTo>
                <a:close/>
              </a:path>
            </a:pathLst>
          </a:custGeo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FFD05F3A-5912-3045-8ED5-2CC89891F0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195388"/>
            <a:ext cx="6415269" cy="1392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 cap="all" baseline="0">
                <a:solidFill>
                  <a:schemeClr val="bg1"/>
                </a:solidFill>
                <a:latin typeface="Overpass Black" panose="00000A00000000000000" pitchFamily="2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de-DE" sz="4400" b="0" spc="300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523603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/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 userDrawn="1"/>
        </p:nvGrpSpPr>
        <p:grpSpPr>
          <a:xfrm>
            <a:off x="4885038" y="-11455"/>
            <a:ext cx="11223928" cy="6874820"/>
            <a:chOff x="4885038" y="-11455"/>
            <a:chExt cx="11223928" cy="6874820"/>
          </a:xfrm>
        </p:grpSpPr>
        <p:sp>
          <p:nvSpPr>
            <p:cNvPr id="7" name="Parallelogramm 6">
              <a:extLst>
                <a:ext uri="{FF2B5EF4-FFF2-40B4-BE49-F238E27FC236}">
                  <a16:creationId xmlns:a16="http://schemas.microsoft.com/office/drawing/2014/main" id="{3C6F8F8E-AE8D-7F44-B0A9-0546633DA15D}"/>
                </a:ext>
              </a:extLst>
            </p:cNvPr>
            <p:cNvSpPr/>
            <p:nvPr/>
          </p:nvSpPr>
          <p:spPr>
            <a:xfrm>
              <a:off x="4885038" y="0"/>
              <a:ext cx="11223928" cy="6863365"/>
            </a:xfrm>
            <a:prstGeom prst="parallelogram">
              <a:avLst>
                <a:gd name="adj" fmla="val 34788"/>
              </a:avLst>
            </a:prstGeom>
            <a:gradFill flip="none" rotWithShape="1">
              <a:gsLst>
                <a:gs pos="0">
                  <a:srgbClr val="007AC0">
                    <a:lumMod val="100000"/>
                  </a:srgbClr>
                </a:gs>
                <a:gs pos="100000">
                  <a:srgbClr val="004A7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5CBCCC8-579A-FF47-9A35-15300EEE2D6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59438" y="-11455"/>
              <a:ext cx="6761275" cy="6869455"/>
            </a:xfrm>
            <a:prstGeom prst="rect">
              <a:avLst/>
            </a:prstGeom>
          </p:spPr>
        </p:pic>
      </p:grpSp>
      <p:sp>
        <p:nvSpPr>
          <p:cNvPr id="17" name="Textplatzhalter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66031" y="1584000"/>
            <a:ext cx="2666303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 cap="all" spc="600" baseline="0">
                <a:latin typeface="Overpass" panose="00000500000000000000" pitchFamily="2" charset="0"/>
              </a:defRPr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18" name="Textplatzhalt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21706" y="1584000"/>
            <a:ext cx="34744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 cap="all" spc="600" baseline="0">
                <a:solidFill>
                  <a:schemeClr val="bg1"/>
                </a:solidFill>
                <a:latin typeface="Overpass" panose="00000500000000000000" pitchFamily="2" charset="0"/>
              </a:defRPr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4" name="Textplatzhalter 2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066031" y="2458233"/>
            <a:ext cx="3601763" cy="3141377"/>
          </a:xfrm>
        </p:spPr>
        <p:txBody>
          <a:bodyPr>
            <a:noAutofit/>
          </a:bodyPr>
          <a:lstStyle>
            <a:lvl1pPr marL="0" indent="0">
              <a:buNone/>
              <a:defRPr sz="2200">
                <a:latin typeface="Overpass" panose="00000500000000000000" pitchFamily="2" charset="0"/>
              </a:defRPr>
            </a:lvl1pPr>
            <a:lvl2pPr>
              <a:defRPr sz="2200">
                <a:latin typeface="Overpass" panose="00000500000000000000" pitchFamily="2" charset="0"/>
              </a:defRPr>
            </a:lvl2pPr>
            <a:lvl3pPr>
              <a:defRPr sz="2200">
                <a:latin typeface="Overpass" panose="00000500000000000000" pitchFamily="2" charset="0"/>
              </a:defRPr>
            </a:lvl3pPr>
            <a:lvl4pPr>
              <a:defRPr sz="2200">
                <a:latin typeface="Overpass" panose="00000500000000000000" pitchFamily="2" charset="0"/>
              </a:defRPr>
            </a:lvl4pPr>
            <a:lvl5pPr>
              <a:defRPr sz="2200">
                <a:latin typeface="Overpass" panose="00000500000000000000" pitchFamily="2" charset="0"/>
              </a:defRPr>
            </a:lvl5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de-DE" dirty="0" err="1"/>
              <a:t>urna</a:t>
            </a:r>
            <a:r>
              <a:rPr lang="de-DE" dirty="0"/>
              <a:t>.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521706" y="2458233"/>
            <a:ext cx="3601763" cy="314137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Overpass" panose="00000500000000000000" pitchFamily="2" charset="0"/>
              </a:defRPr>
            </a:lvl1pPr>
            <a:lvl2pPr>
              <a:defRPr sz="2200">
                <a:latin typeface="Overpass" panose="00000500000000000000" pitchFamily="2" charset="0"/>
              </a:defRPr>
            </a:lvl2pPr>
            <a:lvl3pPr>
              <a:defRPr sz="2200">
                <a:latin typeface="Overpass" panose="00000500000000000000" pitchFamily="2" charset="0"/>
              </a:defRPr>
            </a:lvl3pPr>
            <a:lvl4pPr>
              <a:defRPr sz="2200">
                <a:latin typeface="Overpass" panose="00000500000000000000" pitchFamily="2" charset="0"/>
              </a:defRPr>
            </a:lvl4pPr>
            <a:lvl5pPr>
              <a:defRPr sz="2200">
                <a:latin typeface="Overpass" panose="00000500000000000000" pitchFamily="2" charset="0"/>
              </a:defRPr>
            </a:lvl5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de-DE" dirty="0" err="1"/>
              <a:t>urna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7417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540001"/>
            <a:ext cx="10515600" cy="581434"/>
          </a:xfrm>
        </p:spPr>
        <p:txBody>
          <a:bodyPr anchor="t">
            <a:noAutofit/>
          </a:bodyPr>
          <a:lstStyle>
            <a:lvl1pPr>
              <a:defRPr sz="4400" cap="all" spc="300" baseline="0"/>
            </a:lvl1pPr>
          </a:lstStyle>
          <a:p>
            <a:r>
              <a:rPr lang="de-DE" dirty="0" err="1"/>
              <a:t>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60224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540001"/>
            <a:ext cx="10515600" cy="581434"/>
          </a:xfrm>
        </p:spPr>
        <p:txBody>
          <a:bodyPr anchor="t">
            <a:noAutofit/>
          </a:bodyPr>
          <a:lstStyle>
            <a:lvl1pPr>
              <a:defRPr sz="4000" cap="all" spc="300" baseline="0"/>
            </a:lvl1pPr>
          </a:lstStyle>
          <a:p>
            <a:r>
              <a:rPr lang="de-DE" dirty="0" err="1"/>
              <a:t>TiTEL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 hasCustomPrompt="1"/>
          </p:nvPr>
        </p:nvSpPr>
        <p:spPr>
          <a:xfrm>
            <a:off x="5831457" y="2010050"/>
            <a:ext cx="5305244" cy="1559334"/>
          </a:xfrm>
          <a:solidFill>
            <a:srgbClr val="E0EFF8"/>
          </a:solidFill>
        </p:spPr>
        <p:txBody>
          <a:bodyPr vert="horz" lIns="108000" tIns="108000" rIns="0" bIns="72000" rtlCol="0">
            <a:normAutofit fontScale="92500" lnSpcReduction="10000"/>
          </a:bodyPr>
          <a:lstStyle>
            <a:lvl1pPr>
              <a:defRPr b="0" baseline="0">
                <a:latin typeface="Overpass Light" panose="00000400000000000000" pitchFamily="2" charset="0"/>
              </a:defRPr>
            </a:lvl1pPr>
          </a:lstStyle>
          <a:p>
            <a:pPr marL="265113" indent="-179388">
              <a:spcBef>
                <a:spcPts val="600"/>
              </a:spcBef>
            </a:pPr>
            <a:r>
              <a:rPr lang="de-CH" sz="1600" dirty="0"/>
              <a:t>Lorem </a:t>
            </a:r>
            <a:r>
              <a:rPr lang="de-CH" sz="1600" dirty="0" err="1"/>
              <a:t>ipsum</a:t>
            </a:r>
            <a:r>
              <a:rPr lang="de-CH" sz="1600" dirty="0"/>
              <a:t> ..</a:t>
            </a:r>
          </a:p>
          <a:p>
            <a:pPr marL="265113" indent="-179388">
              <a:spcBef>
                <a:spcPts val="600"/>
              </a:spcBef>
            </a:pPr>
            <a:r>
              <a:rPr lang="de-CH" sz="1600" dirty="0"/>
              <a:t>Nunc viverra </a:t>
            </a:r>
            <a:r>
              <a:rPr lang="de-CH" sz="1600" dirty="0" err="1"/>
              <a:t>imperdiet</a:t>
            </a:r>
            <a:r>
              <a:rPr lang="de-CH" sz="1600" dirty="0"/>
              <a:t> …</a:t>
            </a:r>
          </a:p>
          <a:p>
            <a:pPr marL="265113" indent="-179388">
              <a:spcBef>
                <a:spcPts val="600"/>
              </a:spcBef>
            </a:pPr>
            <a:endParaRPr lang="de-CH" sz="1600" dirty="0"/>
          </a:p>
          <a:p>
            <a:pPr marL="265113" indent="-179388">
              <a:spcBef>
                <a:spcPts val="600"/>
              </a:spcBef>
            </a:pPr>
            <a:endParaRPr lang="de-CH" sz="1400" dirty="0"/>
          </a:p>
          <a:p>
            <a:endParaRPr lang="de-CH" sz="180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11" hasCustomPrompt="1"/>
          </p:nvPr>
        </p:nvSpPr>
        <p:spPr>
          <a:xfrm>
            <a:off x="359999" y="1996182"/>
            <a:ext cx="5014257" cy="1559334"/>
          </a:xfrm>
          <a:solidFill>
            <a:srgbClr val="E0EFF8"/>
          </a:solidFill>
        </p:spPr>
        <p:txBody>
          <a:bodyPr vert="horz" lIns="108000" tIns="108000" rIns="0" bIns="72000" rtlCol="0">
            <a:normAutofit fontScale="92500" lnSpcReduction="10000"/>
          </a:bodyPr>
          <a:lstStyle>
            <a:lvl1pPr>
              <a:defRPr b="0" baseline="0">
                <a:latin typeface="Overpass Light" panose="00000400000000000000" pitchFamily="2" charset="0"/>
              </a:defRPr>
            </a:lvl1pPr>
          </a:lstStyle>
          <a:p>
            <a:pPr marL="265113" indent="-179388">
              <a:spcBef>
                <a:spcPts val="600"/>
              </a:spcBef>
            </a:pPr>
            <a:r>
              <a:rPr lang="de-CH" sz="1600" dirty="0"/>
              <a:t>Lorem </a:t>
            </a:r>
            <a:r>
              <a:rPr lang="de-CH" sz="1600" dirty="0" err="1"/>
              <a:t>ipsum</a:t>
            </a:r>
            <a:r>
              <a:rPr lang="de-CH" sz="1600" dirty="0"/>
              <a:t> ..</a:t>
            </a:r>
          </a:p>
          <a:p>
            <a:pPr marL="265113" indent="-179388">
              <a:spcBef>
                <a:spcPts val="600"/>
              </a:spcBef>
            </a:pPr>
            <a:r>
              <a:rPr lang="de-CH" sz="1600" dirty="0"/>
              <a:t>Nunc viverra </a:t>
            </a:r>
            <a:r>
              <a:rPr lang="de-CH" sz="1600" dirty="0" err="1"/>
              <a:t>imperdiet</a:t>
            </a:r>
            <a:r>
              <a:rPr lang="de-CH" sz="1600" dirty="0"/>
              <a:t> …</a:t>
            </a:r>
          </a:p>
          <a:p>
            <a:pPr marL="265113" indent="-179388">
              <a:spcBef>
                <a:spcPts val="600"/>
              </a:spcBef>
            </a:pPr>
            <a:endParaRPr lang="de-CH" sz="1600" dirty="0"/>
          </a:p>
          <a:p>
            <a:pPr marL="265113" indent="-179388">
              <a:spcBef>
                <a:spcPts val="600"/>
              </a:spcBef>
            </a:pPr>
            <a:endParaRPr lang="de-CH" sz="1400" dirty="0"/>
          </a:p>
          <a:p>
            <a:endParaRPr lang="de-CH" sz="180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9999" y="1546049"/>
            <a:ext cx="5014257" cy="464001"/>
          </a:xfrm>
          <a:noFill/>
        </p:spPr>
        <p:txBody>
          <a:bodyPr vert="horz" lIns="0" tIns="72000" rIns="0" bIns="0" rtlCol="0" anchor="ctr" anchorCtr="0">
            <a:normAutofit/>
          </a:bodyPr>
          <a:lstStyle>
            <a:lvl1pPr marL="0" indent="0">
              <a:buFontTx/>
              <a:buNone/>
              <a:defRPr cap="all" baseline="0"/>
            </a:lvl1pPr>
          </a:lstStyle>
          <a:p>
            <a:r>
              <a:rPr lang="de-CH" sz="2200" dirty="0" err="1">
                <a:latin typeface="Overpass" pitchFamily="2" charset="77"/>
              </a:rPr>
              <a:t>titel</a:t>
            </a:r>
            <a:endParaRPr lang="de-CH" sz="1800" b="0" dirty="0">
              <a:latin typeface="Overpass ExtraLight" panose="00000300000000000000" pitchFamily="2" charset="0"/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5831457" y="1546048"/>
            <a:ext cx="5305244" cy="464001"/>
          </a:xfrm>
          <a:noFill/>
        </p:spPr>
        <p:txBody>
          <a:bodyPr vert="horz" lIns="0" tIns="72000" rIns="0" bIns="0" rtlCol="0" anchor="ctr" anchorCtr="0">
            <a:normAutofit/>
          </a:bodyPr>
          <a:lstStyle>
            <a:lvl1pPr marL="0" indent="0">
              <a:buFontTx/>
              <a:buNone/>
              <a:defRPr cap="all" baseline="0"/>
            </a:lvl1pPr>
          </a:lstStyle>
          <a:p>
            <a:r>
              <a:rPr lang="de-CH" sz="2200" dirty="0" err="1">
                <a:latin typeface="Overpass" pitchFamily="2" charset="77"/>
              </a:rPr>
              <a:t>titel</a:t>
            </a:r>
            <a:endParaRPr lang="de-CH" sz="1800" b="0" dirty="0">
              <a:latin typeface="Overpass ExtraLight" panose="00000300000000000000" pitchFamily="2" charset="0"/>
            </a:endParaRPr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359998" y="4477109"/>
            <a:ext cx="10776703" cy="1785668"/>
          </a:xfrm>
          <a:solidFill>
            <a:srgbClr val="004A75"/>
          </a:solidFill>
        </p:spPr>
        <p:txBody>
          <a:bodyPr vert="horz" lIns="108000" tIns="108000" rIns="0" bIns="72000" rtlCol="0">
            <a:normAutofit fontScale="92500" lnSpcReduction="10000"/>
          </a:bodyPr>
          <a:lstStyle>
            <a:lvl1pPr marL="361950" indent="-179388">
              <a:defRPr b="0" baseline="0">
                <a:solidFill>
                  <a:schemeClr val="bg1"/>
                </a:solidFill>
                <a:latin typeface="Overpass Light" panose="00000400000000000000" pitchFamily="2" charset="0"/>
              </a:defRPr>
            </a:lvl1pPr>
          </a:lstStyle>
          <a:p>
            <a:pPr marL="265113" indent="-179388">
              <a:spcBef>
                <a:spcPts val="600"/>
              </a:spcBef>
            </a:pPr>
            <a:endParaRPr lang="de-CH" sz="1600" dirty="0"/>
          </a:p>
          <a:p>
            <a:pPr marL="265113" indent="-179388">
              <a:spcBef>
                <a:spcPts val="600"/>
              </a:spcBef>
            </a:pPr>
            <a:endParaRPr lang="de-CH" sz="1600" dirty="0"/>
          </a:p>
          <a:p>
            <a:pPr marL="265113" indent="-179388">
              <a:spcBef>
                <a:spcPts val="600"/>
              </a:spcBef>
            </a:pPr>
            <a:r>
              <a:rPr lang="de-CH" sz="1600" dirty="0" err="1"/>
              <a:t>Lorem</a:t>
            </a:r>
            <a:r>
              <a:rPr lang="de-CH" sz="1600" dirty="0"/>
              <a:t> </a:t>
            </a:r>
            <a:r>
              <a:rPr lang="de-CH" sz="1600" dirty="0" err="1"/>
              <a:t>ipsum</a:t>
            </a:r>
            <a:r>
              <a:rPr lang="de-CH" sz="1600" dirty="0"/>
              <a:t> ..</a:t>
            </a:r>
          </a:p>
          <a:p>
            <a:pPr marL="265113" indent="-179388">
              <a:spcBef>
                <a:spcPts val="600"/>
              </a:spcBef>
            </a:pPr>
            <a:r>
              <a:rPr lang="de-CH" sz="1600" dirty="0"/>
              <a:t>Nunc viverra </a:t>
            </a:r>
            <a:r>
              <a:rPr lang="de-CH" sz="1600" dirty="0" err="1"/>
              <a:t>imperdiet</a:t>
            </a:r>
            <a:r>
              <a:rPr lang="de-CH" sz="1600" dirty="0"/>
              <a:t> …</a:t>
            </a:r>
          </a:p>
          <a:p>
            <a:pPr marL="265113" indent="-179388">
              <a:spcBef>
                <a:spcPts val="600"/>
              </a:spcBef>
            </a:pPr>
            <a:endParaRPr lang="de-CH" sz="1600" dirty="0"/>
          </a:p>
          <a:p>
            <a:pPr marL="265113" indent="-179388">
              <a:spcBef>
                <a:spcPts val="600"/>
              </a:spcBef>
            </a:pPr>
            <a:endParaRPr lang="de-CH" sz="1400" dirty="0"/>
          </a:p>
          <a:p>
            <a:endParaRPr lang="de-CH" sz="180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359998" y="4013108"/>
            <a:ext cx="10776703" cy="464001"/>
          </a:xfrm>
          <a:solidFill>
            <a:srgbClr val="004A75"/>
          </a:solidFill>
        </p:spPr>
        <p:txBody>
          <a:bodyPr vert="horz" lIns="0" tIns="72000" rIns="0" bIns="0" rtlCol="0" anchor="ctr" anchorCtr="0">
            <a:normAutofit/>
          </a:bodyPr>
          <a:lstStyle>
            <a:lvl1pPr marL="266700" indent="0">
              <a:buFontTx/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e-CH" sz="2200" dirty="0" err="1">
                <a:latin typeface="Overpass" pitchFamily="2" charset="77"/>
              </a:rPr>
              <a:t>titel</a:t>
            </a:r>
            <a:endParaRPr lang="de-CH" sz="1800" b="0" dirty="0">
              <a:latin typeface="Overpass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4265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980000"/>
            <a:ext cx="10515600" cy="4162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36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4A75"/>
          </a:solidFill>
          <a:latin typeface="Overpas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4A75"/>
        </a:buClr>
        <a:buFont typeface="Wingdings" pitchFamily="2" charset="2"/>
        <a:buChar char="§"/>
        <a:defRPr sz="2800" b="1" i="0" kern="1200" spc="100" baseline="0">
          <a:solidFill>
            <a:srgbClr val="004A75"/>
          </a:solidFill>
          <a:latin typeface="Overpass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4A75"/>
        </a:buClr>
        <a:buFont typeface="Wingdings" pitchFamily="2" charset="2"/>
        <a:buChar char="§"/>
        <a:defRPr sz="2400" b="0" i="0" kern="1200" spc="100" baseline="0">
          <a:solidFill>
            <a:srgbClr val="004A75"/>
          </a:solidFill>
          <a:latin typeface="Overpass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4A75"/>
        </a:buClr>
        <a:buFont typeface="Wingdings" pitchFamily="2" charset="2"/>
        <a:buChar char="§"/>
        <a:defRPr sz="2000" b="0" i="0" kern="1200" spc="100" baseline="0">
          <a:solidFill>
            <a:srgbClr val="004A75"/>
          </a:solidFill>
          <a:latin typeface="Overpass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4A75"/>
        </a:buClr>
        <a:buFont typeface="Wingdings" pitchFamily="2" charset="2"/>
        <a:buChar char="§"/>
        <a:defRPr sz="1800" b="0" i="0" kern="1200" spc="100" baseline="0">
          <a:solidFill>
            <a:srgbClr val="004A75"/>
          </a:solidFill>
          <a:latin typeface="Overpass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4A75"/>
        </a:buClr>
        <a:buFont typeface="Wingdings" pitchFamily="2" charset="2"/>
        <a:buChar char="§"/>
        <a:defRPr sz="1800" b="0" i="0" kern="1200" spc="100" baseline="0">
          <a:solidFill>
            <a:srgbClr val="004A75"/>
          </a:solidFill>
          <a:latin typeface="Overpass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0DED-963D-45E5-9149-B8240A51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32" y="4041082"/>
            <a:ext cx="7975881" cy="581434"/>
          </a:xfrm>
        </p:spPr>
        <p:txBody>
          <a:bodyPr/>
          <a:lstStyle/>
          <a:p>
            <a:pPr algn="ctr"/>
            <a:r>
              <a:rPr lang="en-GB" dirty="0"/>
              <a:t>Der </a:t>
            </a:r>
            <a:r>
              <a:rPr lang="en-GB" dirty="0" err="1"/>
              <a:t>Gitflow</a:t>
            </a:r>
            <a:r>
              <a:rPr lang="en-GB" dirty="0"/>
              <a:t> Workflow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6510A-6BF8-4F0A-8ED7-3C89D8FFF3D3}"/>
              </a:ext>
            </a:extLst>
          </p:cNvPr>
          <p:cNvSpPr txBox="1"/>
          <p:nvPr/>
        </p:nvSpPr>
        <p:spPr>
          <a:xfrm>
            <a:off x="988541" y="4622516"/>
            <a:ext cx="2633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Autor: Atilla Kati / 01.09.2022</a:t>
            </a:r>
            <a:endParaRPr lang="de-DE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3D91F-0472-4A96-8036-115C885E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6" y="-475715"/>
            <a:ext cx="7048208" cy="40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0814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  <a:endParaRPr lang="de-D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7EADC84-CBCE-4998-B974-E53D46929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323" y="1121260"/>
            <a:ext cx="762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A523F0-3D8C-4CA9-8AE6-717828D0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1181" y="1085998"/>
            <a:ext cx="7620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93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  <a:endParaRPr lang="de-D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8BE5AB7-0084-403A-90EA-ABD2F915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6800" y="1110868"/>
            <a:ext cx="7620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492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4FC871-ABBF-4436-B2B8-AB2A3CFF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272" y="1121435"/>
            <a:ext cx="7620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4174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10 Ruby on Rails Best Practices - October 2016 Edition">
            <a:extLst>
              <a:ext uri="{FF2B5EF4-FFF2-40B4-BE49-F238E27FC236}">
                <a16:creationId xmlns:a16="http://schemas.microsoft.com/office/drawing/2014/main" id="{E236AA44-8BE1-4ED9-9ABB-7646B54C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382">
            <a:off x="6677694" y="3000428"/>
            <a:ext cx="5665341" cy="350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95C2-4D2D-4D26-BA1C-4B7929EC8C7D}"/>
              </a:ext>
            </a:extLst>
          </p:cNvPr>
          <p:cNvSpPr txBox="1"/>
          <p:nvPr/>
        </p:nvSpPr>
        <p:spPr>
          <a:xfrm>
            <a:off x="470079" y="1642056"/>
            <a:ext cx="74751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Häufig</a:t>
            </a:r>
            <a:r>
              <a:rPr lang="en-GB" dirty="0"/>
              <a:t> commits </a:t>
            </a:r>
            <a:r>
              <a:rPr lang="en-GB" dirty="0" err="1"/>
              <a:t>durchführen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de-DE" dirty="0"/>
              <a:t>Sicherstellen, dass mit der aktuellsten Version gearbeitet wird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Machen Sie ausführliche Notizen (commit)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Überprüfen Sie die Änderungen (auch welche Files) vor dem commit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en-GB" dirty="0"/>
              <a:t>B</a:t>
            </a:r>
            <a:r>
              <a:rPr lang="de-DE" dirty="0"/>
              <a:t>enutze eigene Branches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Einigen Sie sich auf einen Workflow =&gt; Gitflow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79C1C-592E-41D1-B226-E605CE75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C5F0EE-758B-4B7A-9498-733B2870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2FB847-C5B9-4A7B-A951-F6953CBC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8864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Spass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GIT!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79C1C-592E-41D1-B226-E605CE75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C5F0EE-758B-4B7A-9498-733B2870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2FB847-C5B9-4A7B-A951-F6953CBC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C6352-1ABE-45B2-8F0B-26C021A9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78" y="1210613"/>
            <a:ext cx="4058288" cy="51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7723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0C9D6-339D-456F-8C51-5A474972468D}"/>
              </a:ext>
            </a:extLst>
          </p:cNvPr>
          <p:cNvSpPr txBox="1"/>
          <p:nvPr/>
        </p:nvSpPr>
        <p:spPr>
          <a:xfrm>
            <a:off x="360000" y="1709803"/>
            <a:ext cx="84241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GIT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Versionskontrollsystem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Begriffe</a:t>
            </a:r>
            <a:endParaRPr lang="en-GB" dirty="0"/>
          </a:p>
          <a:p>
            <a:pPr marL="742950" lvl="1" indent="-285750">
              <a:buFontTx/>
              <a:buChar char="-"/>
            </a:pPr>
            <a:r>
              <a:rPr lang="en-GB" dirty="0"/>
              <a:t>Branch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Commit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Pull/Push, Fetch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Merge</a:t>
            </a:r>
          </a:p>
          <a:p>
            <a:pPr marL="285750" indent="-285750">
              <a:buFontTx/>
              <a:buChar char="-"/>
            </a:pPr>
            <a:r>
              <a:rPr lang="en-GB" dirty="0"/>
              <a:t>GIT Workflows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Zentraler</a:t>
            </a:r>
            <a:r>
              <a:rPr lang="en-GB" dirty="0"/>
              <a:t> Workflow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Feature Branch Workflow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Gitflow</a:t>
            </a:r>
            <a:r>
              <a:rPr lang="en-GB" dirty="0"/>
              <a:t> Workflow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Gitflow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disruptive, </a:t>
            </a:r>
            <a:r>
              <a:rPr lang="en-GB" dirty="0" err="1"/>
              <a:t>strenge</a:t>
            </a:r>
            <a:r>
              <a:rPr lang="en-GB" dirty="0"/>
              <a:t> </a:t>
            </a:r>
            <a:r>
              <a:rPr lang="en-GB" dirty="0" err="1"/>
              <a:t>Strategie</a:t>
            </a:r>
            <a:r>
              <a:rPr lang="en-GB" dirty="0"/>
              <a:t> der </a:t>
            </a:r>
            <a:r>
              <a:rPr lang="en-GB" dirty="0" err="1"/>
              <a:t>Verwaltung</a:t>
            </a:r>
            <a:r>
              <a:rPr lang="en-GB" dirty="0"/>
              <a:t> von Git-Branches</a:t>
            </a:r>
          </a:p>
          <a:p>
            <a:pPr marL="285750" indent="-285750">
              <a:buFontTx/>
              <a:buChar char="-"/>
            </a:pPr>
            <a:r>
              <a:rPr lang="en-GB" dirty="0"/>
              <a:t>Best Practices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2349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Versionskontrollsystem</a:t>
            </a:r>
            <a:br>
              <a:rPr lang="en-GB" dirty="0"/>
            </a:b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0C9D6-339D-456F-8C51-5A474972468D}"/>
              </a:ext>
            </a:extLst>
          </p:cNvPr>
          <p:cNvSpPr txBox="1"/>
          <p:nvPr/>
        </p:nvSpPr>
        <p:spPr>
          <a:xfrm>
            <a:off x="360000" y="1709803"/>
            <a:ext cx="968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Verfahren zur Verfolgung und Verwaltung von Änderungen an Softwarecode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Versionskontrollsysteme sind Softwaretools, mit deren Hilfe Softwareteams Änderungen am Quellcode im Zeitverlauf verwalten können.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en-GB" dirty="0"/>
              <a:t>E</a:t>
            </a:r>
            <a:r>
              <a:rPr lang="de-DE" dirty="0"/>
              <a:t>rmöglicht paralleles Arbeiten von Teams und Entwicklern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</a:t>
            </a:r>
            <a:r>
              <a:rPr lang="de-DE" dirty="0"/>
              <a:t>chützt die „Ressource Code“ vor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K</a:t>
            </a:r>
            <a:r>
              <a:rPr lang="de-DE" dirty="0"/>
              <a:t>atastrophenfälle (versehentliche Löschung)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schleichenden Verschlechterung durch neue Implementierungen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Code K</a:t>
            </a:r>
            <a:r>
              <a:rPr lang="de-DE" dirty="0"/>
              <a:t>onflikten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ermöglicht kontinuierliche und reibungslose Codeanpassungen</a:t>
            </a:r>
            <a:endParaRPr lang="en-GB" dirty="0"/>
          </a:p>
          <a:p>
            <a:pPr marL="742950" lvl="1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Nachverfolgbarkeit</a:t>
            </a:r>
            <a:r>
              <a:rPr lang="en-GB" dirty="0"/>
              <a:t> für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Datei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Integration </a:t>
            </a:r>
            <a:r>
              <a:rPr lang="en-GB" dirty="0" err="1"/>
              <a:t>mit</a:t>
            </a:r>
            <a:r>
              <a:rPr lang="en-GB" dirty="0"/>
              <a:t> Bug-</a:t>
            </a:r>
            <a:r>
              <a:rPr lang="en-GB" dirty="0" err="1"/>
              <a:t>Trackingsystemen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Jira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6602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Begriffe</a:t>
            </a:r>
            <a:r>
              <a:rPr lang="en-GB" dirty="0"/>
              <a:t> - Repository / Clone</a:t>
            </a:r>
            <a:br>
              <a:rPr lang="en-GB" dirty="0"/>
            </a:b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D4E14A-AFB4-41B5-ACA9-288369E61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638" y="1614161"/>
            <a:ext cx="7620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85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Begriffe</a:t>
            </a:r>
            <a:r>
              <a:rPr lang="en-GB" dirty="0"/>
              <a:t> - Branch</a:t>
            </a:r>
            <a:endParaRPr lang="de-D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8352E9E-2500-42E0-8B42-2ECFD992A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0" y="1623555"/>
            <a:ext cx="762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603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Begriffe</a:t>
            </a:r>
            <a:r>
              <a:rPr lang="en-GB" dirty="0"/>
              <a:t> - Commit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1F2AE-BC48-42F2-85FE-7D3F8BA1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39" y="1697473"/>
            <a:ext cx="3295839" cy="43148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B06923B-CE13-4BFB-B6C8-43124B83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1517"/>
          <a:stretch/>
        </p:blipFill>
        <p:spPr>
          <a:xfrm>
            <a:off x="6031674" y="2386208"/>
            <a:ext cx="4843926" cy="25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31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Begriffe</a:t>
            </a:r>
            <a:r>
              <a:rPr lang="en-GB" dirty="0"/>
              <a:t> - Pull/Push, Fetch</a:t>
            </a:r>
            <a:br>
              <a:rPr lang="en-GB" dirty="0"/>
            </a:b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2552C-5072-4310-95F3-5A913A1E4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02" y="1869182"/>
            <a:ext cx="2749790" cy="3933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D7C07-E219-42CD-AACA-E8D85C202683}"/>
              </a:ext>
            </a:extLst>
          </p:cNvPr>
          <p:cNvSpPr txBox="1"/>
          <p:nvPr/>
        </p:nvSpPr>
        <p:spPr>
          <a:xfrm>
            <a:off x="538619" y="1991638"/>
            <a:ext cx="608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Pull - Holt </a:t>
            </a:r>
            <a:r>
              <a:rPr lang="en-GB" dirty="0" err="1"/>
              <a:t>sich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Server in die </a:t>
            </a:r>
            <a:r>
              <a:rPr lang="en-GB" dirty="0" err="1"/>
              <a:t>lokale</a:t>
            </a:r>
            <a:r>
              <a:rPr lang="en-GB" dirty="0"/>
              <a:t> Repo</a:t>
            </a:r>
          </a:p>
          <a:p>
            <a:endParaRPr lang="en-GB" dirty="0"/>
          </a:p>
          <a:p>
            <a:r>
              <a:rPr lang="en-GB" dirty="0"/>
              <a:t>Push – </a:t>
            </a:r>
            <a:r>
              <a:rPr lang="en-GB" dirty="0" err="1"/>
              <a:t>Sendet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lokalen</a:t>
            </a:r>
            <a:r>
              <a:rPr lang="en-GB" dirty="0"/>
              <a:t> Repo </a:t>
            </a:r>
            <a:r>
              <a:rPr lang="en-GB" dirty="0" err="1"/>
              <a:t>zum</a:t>
            </a:r>
            <a:r>
              <a:rPr lang="en-GB" dirty="0"/>
              <a:t> Server</a:t>
            </a:r>
          </a:p>
          <a:p>
            <a:endParaRPr lang="en-GB" dirty="0"/>
          </a:p>
          <a:p>
            <a:r>
              <a:rPr lang="en-GB" dirty="0"/>
              <a:t>Fetch – </a:t>
            </a:r>
            <a:r>
              <a:rPr lang="en-GB" dirty="0" err="1"/>
              <a:t>Prüft</a:t>
            </a:r>
            <a:r>
              <a:rPr lang="en-GB" dirty="0"/>
              <a:t> auf </a:t>
            </a:r>
            <a:r>
              <a:rPr lang="en-GB" dirty="0" err="1"/>
              <a:t>Datenunterschiede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den 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9513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Begriffe</a:t>
            </a:r>
            <a:r>
              <a:rPr lang="en-GB" dirty="0"/>
              <a:t> - Merge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2422E-1D0A-481E-9860-BA6F67F4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86" y="1440494"/>
            <a:ext cx="6715906" cy="3844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6A638-870C-4AE0-89B3-632C60C82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8" y="2174586"/>
            <a:ext cx="5713117" cy="2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561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454-4669-4515-BA7E-BBB644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Workflows</a:t>
            </a:r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905E8F-3975-4D6A-8321-5D737298D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68" r="19299"/>
          <a:stretch/>
        </p:blipFill>
        <p:spPr>
          <a:xfrm>
            <a:off x="1327758" y="2160787"/>
            <a:ext cx="3175348" cy="2536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B9B43-812D-4768-832B-C4B0207BADEB}"/>
              </a:ext>
            </a:extLst>
          </p:cNvPr>
          <p:cNvSpPr txBox="1"/>
          <p:nvPr/>
        </p:nvSpPr>
        <p:spPr>
          <a:xfrm>
            <a:off x="1856969" y="5222328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Zentraler</a:t>
            </a:r>
            <a:r>
              <a:rPr lang="en-GB" dirty="0"/>
              <a:t> Workflow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EB8ED-462B-42D5-8059-2858FCD86BE9}"/>
              </a:ext>
            </a:extLst>
          </p:cNvPr>
          <p:cNvSpPr txBox="1"/>
          <p:nvPr/>
        </p:nvSpPr>
        <p:spPr>
          <a:xfrm>
            <a:off x="6585731" y="5222328"/>
            <a:ext cx="278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Branch Workflow</a:t>
            </a:r>
            <a:endParaRPr lang="de-DE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AEA8928-D54E-403C-B903-E56DCD326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8199" y="1835780"/>
            <a:ext cx="5565834" cy="31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849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Office">
  <a:themeElements>
    <a:clrScheme name="004A75">
      <a:dk1>
        <a:srgbClr val="474647"/>
      </a:dk1>
      <a:lt1>
        <a:srgbClr val="FFFFFF"/>
      </a:lt1>
      <a:dk2>
        <a:srgbClr val="7FBBE0"/>
      </a:dk2>
      <a:lt2>
        <a:srgbClr val="EEEEEE"/>
      </a:lt2>
      <a:accent1>
        <a:srgbClr val="030F41"/>
      </a:accent1>
      <a:accent2>
        <a:srgbClr val="004066"/>
      </a:accent2>
      <a:accent3>
        <a:srgbClr val="004975"/>
      </a:accent3>
      <a:accent4>
        <a:srgbClr val="7FBBE0"/>
      </a:accent4>
      <a:accent5>
        <a:srgbClr val="D5E9F8"/>
      </a:accent5>
      <a:accent6>
        <a:srgbClr val="A4A4A4"/>
      </a:accent6>
      <a:hlink>
        <a:srgbClr val="3A3838"/>
      </a:hlink>
      <a:folHlink>
        <a:srgbClr val="538135"/>
      </a:folHlink>
    </a:clrScheme>
    <a:fontScheme name="Benutzerdefiniert 1">
      <a:majorFont>
        <a:latin typeface="Roboto Medium"/>
        <a:ea typeface=""/>
        <a:cs typeface=""/>
      </a:majorFont>
      <a:minorFont>
        <a:latin typeface="Roboto Condensed"/>
        <a:ea typeface=""/>
        <a:cs typeface=""/>
      </a:minorFont>
    </a:fontScheme>
    <a:fmtScheme name="Verbundene Kant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007AC0">
                <a:lumMod val="100000"/>
              </a:srgbClr>
            </a:gs>
            <a:gs pos="100000">
              <a:srgbClr val="004A75"/>
            </a:gs>
          </a:gsLst>
          <a:lin ang="5400000" scaled="1"/>
          <a:tileRect/>
        </a:gradFill>
        <a:ln>
          <a:noFill/>
        </a:ln>
      </a:spPr>
      <a:bodyPr lIns="9000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lve_DE_GoBr.potx" id="{06D5EFB3-6C8A-4585-8C75-A54AB0034A63}" vid="{540A1EAE-7538-4986-B115-D5C055E9FA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99EED3CD60A04A9B459485D36C29F6" ma:contentTypeVersion="4" ma:contentTypeDescription="Ein neues Dokument erstellen." ma:contentTypeScope="" ma:versionID="212dd57e3c37ce82d4ff522892ca404d">
  <xsd:schema xmlns:xsd="http://www.w3.org/2001/XMLSchema" xmlns:xs="http://www.w3.org/2001/XMLSchema" xmlns:p="http://schemas.microsoft.com/office/2006/metadata/properties" xmlns:ns2="608ba3cc-ba4d-49e9-9078-7c217dc7274e" xmlns:ns3="4758b997-fdbe-476a-88d4-c01264911df6" xmlns:ns4="7057339c-28a3-4fde-9081-d85eb93dfa55" targetNamespace="http://schemas.microsoft.com/office/2006/metadata/properties" ma:root="true" ma:fieldsID="3e7d3ce7d541a8b9c5bf5c6d8ec91f8b" ns2:_="" ns3:_="" ns4:_="">
    <xsd:import namespace="608ba3cc-ba4d-49e9-9078-7c217dc7274e"/>
    <xsd:import namespace="4758b997-fdbe-476a-88d4-c01264911df6"/>
    <xsd:import namespace="7057339c-28a3-4fde-9081-d85eb93dfa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_dlc_DocId" minOccurs="0"/>
                <xsd:element ref="ns3:_dlc_DocIdUrl" minOccurs="0"/>
                <xsd:element ref="ns3:_dlc_DocIdPersistId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ba3cc-ba4d-49e9-9078-7c217dc727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8b997-fdbe-476a-88d4-c01264911df6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1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57339c-28a3-4fde-9081-d85eb93dfa5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758b997-fdbe-476a-88d4-c01264911df6">PROC-1724565697-255</_dlc_DocId>
    <_dlc_DocIdUrl xmlns="4758b997-fdbe-476a-88d4-c01264911df6">
      <Url>https://solve1.sharepoint.com/sites/processes/entwicklung_projektmanagement/_layouts/15/DocIdRedir.aspx?ID=PROC-1724565697-255</Url>
      <Description>PROC-1724565697-255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AA5E521-097D-442A-9F36-E69CE187AF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3E9094-DC07-4467-A53B-EB4DB9223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8ba3cc-ba4d-49e9-9078-7c217dc7274e"/>
    <ds:schemaRef ds:uri="4758b997-fdbe-476a-88d4-c01264911df6"/>
    <ds:schemaRef ds:uri="7057339c-28a3-4fde-9081-d85eb93dfa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0C0A20-7A65-4E0C-B46D-BDAA88FF2F41}">
  <ds:schemaRefs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7057339c-28a3-4fde-9081-d85eb93dfa55"/>
    <ds:schemaRef ds:uri="4758b997-fdbe-476a-88d4-c01264911df6"/>
    <ds:schemaRef ds:uri="608ba3cc-ba4d-49e9-9078-7c217dc7274e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EC1E2E4-2DDD-431B-9DD5-DCEBE73866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Overpass</vt:lpstr>
      <vt:lpstr>Overpass Black</vt:lpstr>
      <vt:lpstr>Overpass ExtraBold</vt:lpstr>
      <vt:lpstr>Overpass ExtraLight</vt:lpstr>
      <vt:lpstr>Overpass Light</vt:lpstr>
      <vt:lpstr>Roboto Condensed</vt:lpstr>
      <vt:lpstr>Wingdings</vt:lpstr>
      <vt:lpstr>1_Office</vt:lpstr>
      <vt:lpstr>Der Gitflow Workflow</vt:lpstr>
      <vt:lpstr>Agenda</vt:lpstr>
      <vt:lpstr>GIT als Versionskontrollsystem </vt:lpstr>
      <vt:lpstr>Begriffe - Repository / Clone </vt:lpstr>
      <vt:lpstr>Begriffe - Branch</vt:lpstr>
      <vt:lpstr>Begriffe - Commit</vt:lpstr>
      <vt:lpstr>Begriffe - Pull/Push, Fetch </vt:lpstr>
      <vt:lpstr>Begriffe - Merge</vt:lpstr>
      <vt:lpstr>GIT Workflows</vt:lpstr>
      <vt:lpstr>GITflow Workflow</vt:lpstr>
      <vt:lpstr>GITflow Workflow</vt:lpstr>
      <vt:lpstr>GITflow Workflow</vt:lpstr>
      <vt:lpstr>GITflow Workflow</vt:lpstr>
      <vt:lpstr>Best Practices</vt:lpstr>
      <vt:lpstr>Viel Spass mit GIT!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Gordana Breitenmoser</dc:creator>
  <cp:lastModifiedBy>Atilla Kati</cp:lastModifiedBy>
  <cp:revision>29</cp:revision>
  <cp:lastPrinted>2020-09-02T08:04:16Z</cp:lastPrinted>
  <dcterms:created xsi:type="dcterms:W3CDTF">2020-06-30T09:34:02Z</dcterms:created>
  <dcterms:modified xsi:type="dcterms:W3CDTF">2022-10-04T11:58:14Z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0x010100A699EED3CD60A04A9B459485D36C29F6</vt:lpwstr>
  </property>
  <property fmtid="{D5CDD505-2E9C-101B-9397-08002B2CF9AE}" pid="3" name="_dlc_DocIdItemGuid">
    <vt:lpwstr>71ccae37-5a28-4672-b069-00ad2185810a</vt:lpwstr>
  </property>
</Properties>
</file>