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9" r:id="rId3"/>
    <p:sldId id="266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0421" autoAdjust="0"/>
  </p:normalViewPr>
  <p:slideViewPr>
    <p:cSldViewPr snapToGrid="0">
      <p:cViewPr varScale="1">
        <p:scale>
          <a:sx n="147" d="100"/>
          <a:sy n="147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45D6C10-5536-4E66-9C78-F621411BE1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6DC3A4-A9A5-4A0A-95BD-1ED68B494B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3788-F1BD-48BD-BCD6-48D2F7F49262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FD77BC89-24C1-4E12-A343-AF0FD7BE4F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D92CCA6A-92B6-4339-8EB1-50CDB6C82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29BD3-B262-48C1-A648-B167C9D15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B0805D-3874-4D95-8A1F-F7A266DDA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ECAEF-9684-4E84-B3E7-DF5EFC46A14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 zur Software Qualität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6667-768A-47CA-9D61-E45E2FD3696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1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Merkmale und Aspekte</a:t>
            </a:r>
          </a:p>
          <a:p>
            <a:endParaRPr lang="de-DE" dirty="0"/>
          </a:p>
          <a:p>
            <a:r>
              <a:rPr lang="de-DE" dirty="0"/>
              <a:t>ISO 25010 hat noch zwei weitere: Sicherheit, Kompatibilität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6667-768A-47CA-9D61-E45E2FD3696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94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200" b="1" i="1" dirty="0">
                <a:latin typeface="Times New Roman" panose="02020603050405020304" pitchFamily="18" charset="0"/>
              </a:rPr>
              <a:t>Ziehen Sie Komposition der Vererbung vor.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200" b="1" i="1" dirty="0">
                <a:latin typeface="Times New Roman" panose="02020603050405020304" pitchFamily="18" charset="0"/>
              </a:rPr>
              <a:t>Stützen Sie sich auf Abstraktionen.</a:t>
            </a:r>
          </a:p>
          <a:p>
            <a:r>
              <a:rPr lang="de-DE" dirty="0"/>
              <a:t>DRY</a:t>
            </a:r>
          </a:p>
          <a:p>
            <a:r>
              <a:rPr lang="de-DE" dirty="0"/>
              <a:t>KISS</a:t>
            </a:r>
          </a:p>
          <a:p>
            <a:r>
              <a:rPr lang="de-DE" dirty="0"/>
              <a:t>SOLID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6667-768A-47CA-9D61-E45E2FD3696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23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EB783-D0DF-43D6-ADEC-21B00FB8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3B019B-09C5-41E5-8483-0C6D4626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76B62-1B26-4963-AFA1-E7D54CC1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614EA-001A-4093-8065-268664FA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43116-F9D7-42AD-AC31-4CEDDCE9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6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B6967-4AB9-4DDF-9BF9-5CA46E95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4F9FEA-CDED-46B1-9F86-91078F94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4E3AF-E9B7-446D-AC7F-48CF5AC0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44EA86-D57F-47DE-9D2E-F9EF888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22365-9204-4D70-BD98-BB5F2471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F00616-E4BA-4C0A-B84B-AD357987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5C2C06-B139-42AA-BF60-31F4BD38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A5B13-5E07-4CCA-9F3A-BB7C9A96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7EFDC-DDF4-4AD1-9441-7EB62D6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4FDAF-204F-46E2-AC5C-DF84D0B0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4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2E306-0FB5-4CD7-8BC1-C0FAA259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359C19-D198-4D68-BD71-94B90BC6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5F0D3-EB6F-4C8A-A942-B02A2A62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668D7-48F6-42BD-8446-38A9C771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1569C-6252-49E6-8B2C-740C9ACD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2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9EA45-30AC-474E-BF9D-938B7DA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3EA31-9682-4E57-9A82-F41C7B84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B7D99-CBAF-4173-82B0-C83AE2AF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CC1D4-AE57-42DC-A229-3B4EC5EA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A2F7F-0FFB-4099-90AE-AB06CF67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8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05AA0-1B0D-4819-836B-64CAA725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3E3CC-5637-4EE8-9D5F-16DF9E456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BE02EA-91AF-4C44-A8EC-957425365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CE2060-99BA-4A54-B343-6A20EC9C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DB7B9A-D021-42AA-965D-CF087A59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572952-CECD-4DEE-A16D-4FFC45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78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9E97D-72BB-46AA-BC8A-E009FABD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A33D68-5FD0-4CBB-B3B9-38C0F1C1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88E0CD-21AD-4B0E-8576-15244686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FB8ADC-42A2-4857-A5AA-44C5E1632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EB57F5-F68D-41FC-9F5A-AD2B611F6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D247C7-A917-4BF3-B8C5-2EB585BC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26A851-38CA-4E8F-B9A7-0354D3D4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37261E-1577-4109-ABD7-D951D291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0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175A-D85E-4132-BD3C-3DA776BE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FD56D3-DCA9-4DD2-949C-A8D8125B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D5871A-D080-48D9-A3AE-99A15C34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7C4B1F-2F1B-46BE-B93C-60E79D68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17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49AC55-8E3F-44A4-BE35-D61CA0C4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F557B8-2537-494F-9600-1D8897FD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D7C720-866D-4696-9F61-E945AC3F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9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F3F5B-3EF0-44FA-804B-CBE0C3B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2BB44-7A4D-4F6A-AD63-D39A7225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E6DFE4-6DC8-4990-90C7-F770867F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0FC4BF-B090-4FFC-96DA-372C5508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00DA4F-FA23-4F91-B21E-CE18CFB2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0C61A-39C6-4402-B8AD-9DC20943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38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1337B-BB5E-4827-945D-C34D6829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F46EEC-0198-47D6-AD14-EBA50A4C5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2E2A79-4A75-48E6-8704-B7124360C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4AE25B-DB81-4859-992E-11AA31AF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22A23-DA02-4B34-A961-1EC00AC9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35938B-8DBA-4256-977F-12C033AC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4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D3B6A6-6FCD-4049-8BA0-5BC00DA9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4B1150-C6D9-4699-A277-76B2E96C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73509-3B24-4D84-AA59-D5FFAFB53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7102-D28E-406A-8E49-100A5025D033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52453-9AC7-4F36-AE37-BB5A13D00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E8B92-E147-4A65-9AB0-2033D219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6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CB15-FDE1-4082-B3FE-38492DD7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476" y="2470242"/>
            <a:ext cx="10684151" cy="1345134"/>
          </a:xfrm>
        </p:spPr>
        <p:txBody>
          <a:bodyPr anchor="ctr">
            <a:normAutofit/>
          </a:bodyPr>
          <a:lstStyle/>
          <a:p>
            <a:r>
              <a:rPr lang="de-DE" sz="5600" dirty="0"/>
              <a:t>Applikationsentwicklung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689222-3817-4DC2-B463-BF7AD5A09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947" y="3552285"/>
            <a:ext cx="9469211" cy="865639"/>
          </a:xfrm>
        </p:spPr>
        <p:txBody>
          <a:bodyPr anchor="ctr">
            <a:normAutofit/>
          </a:bodyPr>
          <a:lstStyle/>
          <a:p>
            <a:r>
              <a:rPr lang="de-DE" sz="2800" dirty="0">
                <a:solidFill>
                  <a:srgbClr val="000000"/>
                </a:solidFill>
              </a:rPr>
              <a:t>Eine Standard-Architektur für die Praxis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45694B9D-3872-4F70-9952-114489F4C098}"/>
              </a:ext>
            </a:extLst>
          </p:cNvPr>
          <p:cNvSpPr txBox="1">
            <a:spLocks/>
          </p:cNvSpPr>
          <p:nvPr/>
        </p:nvSpPr>
        <p:spPr>
          <a:xfrm>
            <a:off x="269508" y="6371924"/>
            <a:ext cx="1578543" cy="28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dirty="0">
                <a:solidFill>
                  <a:srgbClr val="000000"/>
                </a:solidFill>
              </a:rPr>
              <a:t>Atilla Kati</a:t>
            </a:r>
          </a:p>
        </p:txBody>
      </p:sp>
    </p:spTree>
    <p:extLst>
      <p:ext uri="{BB962C8B-B14F-4D97-AF65-F5344CB8AC3E}">
        <p14:creationId xmlns:p14="http://schemas.microsoft.com/office/powerpoint/2010/main" val="215012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 - Requirements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3C63E5-0D71-419F-B565-12959DDE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525" y="1463432"/>
            <a:ext cx="9016111" cy="52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 - Requirements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090" y="2042810"/>
            <a:ext cx="4276725" cy="3829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DCDBB7E-92F5-497D-A4EE-2AE1D5F3725A}"/>
              </a:ext>
            </a:extLst>
          </p:cNvPr>
          <p:cNvSpPr txBox="1"/>
          <p:nvPr/>
        </p:nvSpPr>
        <p:spPr>
          <a:xfrm>
            <a:off x="6096000" y="1739456"/>
            <a:ext cx="5620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einer Playlist sollen auch andere Medien wie Bilder oder Videos verwaltet werden können. Die Typ-Liste soll einfach erweiterbar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Laden und Speichern verschiedener Playlistformate soll möglich sein. Die Typ-Liste soll einfach erweiterbar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</a:t>
            </a:r>
            <a:r>
              <a:rPr lang="de-DE" dirty="0" err="1"/>
              <a:t>PlaylistItems</a:t>
            </a:r>
            <a:r>
              <a:rPr lang="de-DE" dirty="0"/>
              <a:t> sollen immer Thumbnails angezeigt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Details über mp3-Files soll eine Mediendatenbank kontaktiert werden (</a:t>
            </a:r>
            <a:r>
              <a:rPr lang="de-DE" dirty="0" err="1"/>
              <a:t>imdb</a:t>
            </a:r>
            <a:r>
              <a:rPr lang="de-DE" dirty="0"/>
              <a:t>, </a:t>
            </a:r>
            <a:r>
              <a:rPr lang="de-DE" dirty="0" err="1"/>
              <a:t>discogs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91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 - Requirements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090" y="2042810"/>
            <a:ext cx="4276725" cy="3829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DCDBB7E-92F5-497D-A4EE-2AE1D5F3725A}"/>
              </a:ext>
            </a:extLst>
          </p:cNvPr>
          <p:cNvSpPr txBox="1"/>
          <p:nvPr/>
        </p:nvSpPr>
        <p:spPr>
          <a:xfrm>
            <a:off x="6096000" y="1739456"/>
            <a:ext cx="5620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neuen Item- und Playlist-Typen soll so gut wie nichts bestehendes (Code) geändert werden müssen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Komponenten sollen einzeln getestet werden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 (Erzeugung- und Nutzungsabhängigkeiten) sollen reduziert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0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 - Lösung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091" y="2042810"/>
            <a:ext cx="3757685" cy="33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8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 - Lösung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091" y="2042811"/>
            <a:ext cx="3758373" cy="33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8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 - Lösung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313" y="2044141"/>
            <a:ext cx="6874206" cy="33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1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 - Lösung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312" y="2044141"/>
            <a:ext cx="6874207" cy="33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3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 - Lösung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323" y="1820662"/>
            <a:ext cx="9812469" cy="37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 - Lösung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324" y="1821441"/>
            <a:ext cx="9812467" cy="37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8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B9FAB2D-D74F-4C6C-8DFA-9CE99F02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85" y="2200846"/>
            <a:ext cx="4024417" cy="293631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A54A83E-75EC-45F0-A75C-069412CF212E}"/>
              </a:ext>
            </a:extLst>
          </p:cNvPr>
          <p:cNvSpPr txBox="1"/>
          <p:nvPr/>
        </p:nvSpPr>
        <p:spPr>
          <a:xfrm>
            <a:off x="5815092" y="1960843"/>
            <a:ext cx="5791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Vereinfachung durch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Single </a:t>
            </a:r>
            <a:r>
              <a:rPr lang="de-DE" dirty="0" err="1"/>
              <a:t>Responsibility</a:t>
            </a:r>
            <a:r>
              <a:rPr lang="de-DE" dirty="0"/>
              <a:t> Prinzip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abstractions</a:t>
            </a:r>
            <a:r>
              <a:rPr lang="de-DE" dirty="0"/>
              <a:t>, not </a:t>
            </a:r>
            <a:r>
              <a:rPr lang="de-DE" dirty="0" err="1"/>
              <a:t>implementations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inheritance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Inversion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Auflösung von Abhängigkeiten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Strategy</a:t>
            </a:r>
            <a:r>
              <a:rPr lang="de-DE" dirty="0"/>
              <a:t>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Factory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82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Problemstellung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falsch mit dem funktionalen Fokus?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3EE3D4F-DB3E-4A98-812B-F8303D06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24" y="3786186"/>
            <a:ext cx="3733800" cy="23907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D6F4490-52C2-4730-86E3-3713DE887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86186"/>
            <a:ext cx="436398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3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Danke!</a:t>
            </a:r>
          </a:p>
        </p:txBody>
      </p:sp>
      <p:pic>
        <p:nvPicPr>
          <p:cNvPr id="1026" name="Picture 2" descr="Morbus McArdle - Ein langer Weg zur Diagnose • kinderaerztliche-praxis">
            <a:extLst>
              <a:ext uri="{FF2B5EF4-FFF2-40B4-BE49-F238E27FC236}">
                <a16:creationId xmlns:a16="http://schemas.microsoft.com/office/drawing/2014/main" id="{B0092805-FA72-432E-81D8-EDFE23D5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34" y="2285596"/>
            <a:ext cx="5829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9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Problemstellung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falsch mit dem funktionalen Fokus?</a:t>
            </a:r>
          </a:p>
          <a:p>
            <a:r>
              <a:rPr lang="de-DE" dirty="0"/>
              <a:t>Grundlagen zu Software Qualität und Architektur Patterns </a:t>
            </a:r>
          </a:p>
          <a:p>
            <a:r>
              <a:rPr lang="de-DE" dirty="0"/>
              <a:t>Umsetzung an einem praktischen Beispiel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0EE5D5-4D1B-4234-8F04-1E53F253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61" y="3969206"/>
            <a:ext cx="2163482" cy="21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F6B04C-1345-4717-BDD5-D147E6A3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94" y="4109131"/>
            <a:ext cx="3166515" cy="18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68D506A-161D-4CF3-954E-042712A4B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360" y="4099614"/>
            <a:ext cx="3274804" cy="19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Software Qualitäts-Modell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ISO 25010/2011 (ISO/IEC 9126)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8D2587-CA18-48AD-BBC7-1C229688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87" y="2570516"/>
            <a:ext cx="8634693" cy="34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Software Qualitäts-Modell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ISO 25010/2011 (ISO/IEC 9126)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B04870-80D4-4E1F-893A-AA51E6CA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787" y="2484345"/>
            <a:ext cx="6634026" cy="33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Das Software Qualitäts-Modell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Konstante Qualitätsmerkmale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82A006-B056-419C-8E5B-EE2EDE1A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43" y="2363799"/>
            <a:ext cx="5716310" cy="41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7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Architektur –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Warum Architektur?</a:t>
            </a:r>
          </a:p>
        </p:txBody>
      </p:sp>
      <p:pic>
        <p:nvPicPr>
          <p:cNvPr id="2050" name="Picture 2" descr="Kontakt zur Zünd Systemtechnik AG - Zünd Systemtechnik AG">
            <a:extLst>
              <a:ext uri="{FF2B5EF4-FFF2-40B4-BE49-F238E27FC236}">
                <a16:creationId xmlns:a16="http://schemas.microsoft.com/office/drawing/2014/main" id="{9A5CD8DB-E840-4B9B-B180-C5B10581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23" y="2557179"/>
            <a:ext cx="3507441" cy="35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-Tier Architecture N-Tier Architecture is preferred because of the... |  Download Scientific Diagram">
            <a:extLst>
              <a:ext uri="{FF2B5EF4-FFF2-40B4-BE49-F238E27FC236}">
                <a16:creationId xmlns:a16="http://schemas.microsoft.com/office/drawing/2014/main" id="{7DA0CF7B-5994-4209-B5AA-38FB3EF7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2" y="2557180"/>
            <a:ext cx="3868876" cy="35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Architektur –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72517"/>
          </a:xfrm>
        </p:spPr>
        <p:txBody>
          <a:bodyPr>
            <a:normAutofit/>
          </a:bodyPr>
          <a:lstStyle/>
          <a:p>
            <a:r>
              <a:rPr lang="de-DE" dirty="0"/>
              <a:t>Was sind Design-Patterns?</a:t>
            </a:r>
          </a:p>
          <a:p>
            <a:pPr lvl="1"/>
            <a:r>
              <a:rPr lang="de-DE" dirty="0"/>
              <a:t>Basieren auf Entwurfsprinzipien</a:t>
            </a:r>
          </a:p>
          <a:p>
            <a:pPr lvl="1"/>
            <a:r>
              <a:rPr lang="de-DE" dirty="0"/>
              <a:t>Blaupausen</a:t>
            </a:r>
          </a:p>
          <a:p>
            <a:pPr lvl="1"/>
            <a:r>
              <a:rPr lang="de-DE" dirty="0"/>
              <a:t>Lösungen zu bestimmten Problemen</a:t>
            </a:r>
          </a:p>
          <a:p>
            <a:pPr lvl="1"/>
            <a:r>
              <a:rPr lang="de-DE" dirty="0"/>
              <a:t>Wartbarkeit &amp; Wiederverwendung</a:t>
            </a:r>
          </a:p>
          <a:p>
            <a:pPr lvl="1"/>
            <a:r>
              <a:rPr lang="de-DE" dirty="0"/>
              <a:t>Gemeinsame Sprache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9E7ADEC5-2942-49D6-BACE-9A43A1A49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5539"/>
            <a:ext cx="5569041" cy="25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8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Beispiel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3C63E5-0D71-419F-B565-12959DDE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62" y="1938803"/>
            <a:ext cx="7045787" cy="39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Breitbild</PresentationFormat>
  <Paragraphs>70</Paragraphs>
  <Slides>20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</vt:lpstr>
      <vt:lpstr>Applikationsentwicklung</vt:lpstr>
      <vt:lpstr>Problemstellung &amp; Ziele</vt:lpstr>
      <vt:lpstr>Problemstellung &amp; Ziele</vt:lpstr>
      <vt:lpstr>Das Software Qualitäts-Modell</vt:lpstr>
      <vt:lpstr>Das Software Qualitäts-Modell</vt:lpstr>
      <vt:lpstr>Das Software Qualitäts-Modell</vt:lpstr>
      <vt:lpstr>Architektur – Design Patterns</vt:lpstr>
      <vt:lpstr>Architektur – Design Patterns</vt:lpstr>
      <vt:lpstr>Das Beispiel</vt:lpstr>
      <vt:lpstr>Das Beispiel - Requirements</vt:lpstr>
      <vt:lpstr>Das Beispiel - Requirements</vt:lpstr>
      <vt:lpstr>Das Beispiel - Requirements</vt:lpstr>
      <vt:lpstr>Das Beispiel - Lösung</vt:lpstr>
      <vt:lpstr>Das Beispiel - Lösung</vt:lpstr>
      <vt:lpstr>Das Beispiel - Lösung</vt:lpstr>
      <vt:lpstr>Das Beispiel - Lösung</vt:lpstr>
      <vt:lpstr>Das Beispiel - Lösung</vt:lpstr>
      <vt:lpstr>Das Beispiel - Lösung</vt:lpstr>
      <vt:lpstr>Fazit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Fachpräsentation Atilla Kati</dc:title>
  <dc:creator>Atilla Kati</dc:creator>
  <cp:lastModifiedBy>Atilla Kati</cp:lastModifiedBy>
  <cp:revision>53</cp:revision>
  <dcterms:created xsi:type="dcterms:W3CDTF">2020-10-31T08:22:30Z</dcterms:created>
  <dcterms:modified xsi:type="dcterms:W3CDTF">2020-12-02T19:16:09Z</dcterms:modified>
</cp:coreProperties>
</file>