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41695"/>
            <a:ext cx="9170121" cy="5890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5564093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lien League Regular"/>
                <a:cs typeface="Alien League Regular"/>
              </a:rPr>
              <a:t>Breaking communication barriers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lien League Regular"/>
              <a:cs typeface="Alien Leag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89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659"/>
            <a:ext cx="7406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577204"/>
                </a:solidFill>
                <a:latin typeface="Alien League Regular"/>
                <a:cs typeface="Alien League Regular"/>
              </a:rPr>
              <a:t>What is </a:t>
            </a:r>
            <a:r>
              <a:rPr lang="en-US" sz="4800" dirty="0" err="1" smtClean="0">
                <a:solidFill>
                  <a:srgbClr val="577204"/>
                </a:solidFill>
                <a:latin typeface="Alien League Regular"/>
                <a:cs typeface="Alien League Regular"/>
              </a:rPr>
              <a:t>Syne</a:t>
            </a:r>
            <a:r>
              <a:rPr lang="en-US" sz="4800" dirty="0" smtClean="0">
                <a:solidFill>
                  <a:srgbClr val="577204"/>
                </a:solidFill>
                <a:latin typeface="Alien League Regular"/>
                <a:cs typeface="Alien League Regular"/>
              </a:rPr>
              <a:t>?</a:t>
            </a:r>
            <a:endParaRPr lang="en-US" sz="4800" dirty="0">
              <a:solidFill>
                <a:srgbClr val="577204"/>
              </a:solidFill>
              <a:latin typeface="Alien League Regular"/>
              <a:cs typeface="Alien League Regula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115" y="1675920"/>
            <a:ext cx="7920134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2000" dirty="0" err="1" smtClean="0">
                <a:latin typeface="Avenir Next Condensed Medium"/>
                <a:cs typeface="Avenir Next Condensed Medium"/>
              </a:rPr>
              <a:t>Syne</a:t>
            </a:r>
            <a:r>
              <a:rPr lang="en-US" sz="2000" dirty="0" smtClean="0">
                <a:latin typeface="Avenir Next Condensed Medium"/>
                <a:cs typeface="Avenir Next Condensed Medium"/>
              </a:rPr>
              <a:t> Motion is an interactive sign language learning app that uses Leap Motion</a:t>
            </a:r>
          </a:p>
        </p:txBody>
      </p:sp>
      <p:pic>
        <p:nvPicPr>
          <p:cNvPr id="6" name="Picture 5" descr="leap-motion-3d-motion-gesture-controller-10-larg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64" y="2801165"/>
            <a:ext cx="4731923" cy="40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518873"/>
            <a:ext cx="738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577204"/>
                </a:solidFill>
                <a:latin typeface="Alien League Regular"/>
                <a:cs typeface="Alien League Regular"/>
              </a:rPr>
              <a:t>The mechanics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674" y="2653124"/>
            <a:ext cx="3025832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Avenir Next Condensed Medium"/>
                <a:cs typeface="Avenir Next Condensed Medium"/>
              </a:rPr>
              <a:t>Uses direction vectors to track the direction of each bone in the hand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smtClean="0">
                <a:latin typeface="Avenir Next Condensed Medium"/>
                <a:cs typeface="Avenir Next Condensed Medium"/>
              </a:rPr>
              <a:t>Data processing using CSV reader an writer to track the (</a:t>
            </a:r>
            <a:r>
              <a:rPr lang="en-US" sz="2000" dirty="0" err="1" smtClean="0">
                <a:latin typeface="Avenir Next Condensed Medium"/>
                <a:cs typeface="Avenir Next Condensed Medium"/>
              </a:rPr>
              <a:t>x,y,z</a:t>
            </a:r>
            <a:r>
              <a:rPr lang="en-US" sz="2000" dirty="0" smtClean="0">
                <a:latin typeface="Avenir Next Condensed Medium"/>
                <a:cs typeface="Avenir Next Condensed Medium"/>
              </a:rPr>
              <a:t>) coordinates in space</a:t>
            </a:r>
          </a:p>
          <a:p>
            <a:endParaRPr lang="en-US" sz="2000" dirty="0" smtClean="0">
              <a:latin typeface="Avenir Next Condensed Medium"/>
              <a:cs typeface="Avenir Next Condensed Medium"/>
            </a:endParaRPr>
          </a:p>
        </p:txBody>
      </p:sp>
      <p:pic>
        <p:nvPicPr>
          <p:cNvPr id="5" name="Picture 4" descr="boneap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65" y="2677729"/>
            <a:ext cx="5505450" cy="3743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674" y="1704224"/>
            <a:ext cx="8119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 err="1">
                <a:latin typeface="Avenir Next Condensed Medium"/>
                <a:cs typeface="Avenir Next Condensed Medium"/>
              </a:rPr>
              <a:t>Syne</a:t>
            </a:r>
            <a:r>
              <a:rPr lang="en-US" sz="2000" dirty="0">
                <a:latin typeface="Avenir Next Condensed Medium"/>
                <a:cs typeface="Avenir Next Condensed Medium"/>
              </a:rPr>
              <a:t> Motion allows you to learn to sign the alphabet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>
                <a:latin typeface="Avenir Next Condensed Medium"/>
                <a:cs typeface="Avenir Next Condensed Medium"/>
              </a:rPr>
              <a:t>Gesture generator allows the user to record and store their own gestures</a:t>
            </a:r>
          </a:p>
          <a:p>
            <a:endParaRPr lang="en-US" sz="2000" dirty="0">
              <a:latin typeface="Avenir Next Condensed Medium"/>
              <a:cs typeface="Avenir Next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0929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1" y="317500"/>
            <a:ext cx="5741911" cy="6323250"/>
          </a:xfrm>
          <a:prstGeom prst="rect">
            <a:avLst/>
          </a:prstGeom>
          <a:ln w="53975" cap="rnd">
            <a:noFill/>
          </a:ln>
        </p:spPr>
      </p:pic>
    </p:spTree>
    <p:extLst>
      <p:ext uri="{BB962C8B-B14F-4D97-AF65-F5344CB8AC3E}">
        <p14:creationId xmlns:p14="http://schemas.microsoft.com/office/powerpoint/2010/main" val="2065494561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273</TotalTime>
  <Words>73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Alien League Regular</vt:lpstr>
      <vt:lpstr>Arial</vt:lpstr>
      <vt:lpstr>Avenir Next Condensed Medium</vt:lpstr>
      <vt:lpstr>News Gothic MT</vt:lpstr>
      <vt:lpstr>Wingdings</vt:lpstr>
      <vt:lpstr>Inspiration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Sam</cp:lastModifiedBy>
  <cp:revision>8</cp:revision>
  <dcterms:created xsi:type="dcterms:W3CDTF">2015-02-15T10:19:19Z</dcterms:created>
  <dcterms:modified xsi:type="dcterms:W3CDTF">2015-02-15T15:39:29Z</dcterms:modified>
</cp:coreProperties>
</file>