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64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38"/>
    <a:srgbClr val="E3CD6D"/>
    <a:srgbClr val="DECC82"/>
    <a:srgbClr val="EBD575"/>
    <a:srgbClr val="DFCD81"/>
    <a:srgbClr val="FFE260"/>
    <a:srgbClr val="F4E1BE"/>
    <a:srgbClr val="008857"/>
    <a:srgbClr val="A5A30A"/>
    <a:srgbClr val="D4B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7" d="100"/>
          <a:sy n="77" d="100"/>
        </p:scale>
        <p:origin x="8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5BC4-1C2A-A1D7-5A8C-5DED1DBDC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E273-243A-44BE-94BF-F5E0432D0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09D4-C345-5051-683E-B0A300B5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BC8D-1102-BB20-1B59-B6100E10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2DCC-FA84-9AF4-4D2B-4F2EE34E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4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F6DE-DA59-B87F-F6F0-21A7CCA0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C6DB5-50E3-40BA-C003-6DDE230CB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DC43-48CC-7591-EABC-7D378598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30F4-A8AB-1091-BA65-5D393ECD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1849-82B0-400E-FBD1-04AFA5F4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4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09123-446D-37DE-0013-EEB87169E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E54BB-F063-6BEB-C57E-7B3DBF39E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8B81-BB8C-5025-5B90-25B93442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86C3-C481-B558-D46C-A0F5EA33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51CB-A090-CD4D-3E8A-971E7E64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6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7A8F-130A-50C1-4D6C-20A46E91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4D06-7FCA-61D2-C851-E5AA796B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CE16-4948-FD3C-302F-E4FD6827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9949-DD97-E18A-0DD3-9DC4050C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4723-0502-4584-1B7A-5240300C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2BD7-5CA3-8F6C-0C99-F035ECDE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766F-22F9-F705-2E55-0033FEE7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645-8D96-98D0-0A54-D30D906E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FB68-84FE-507F-575A-7649EBF0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C34C-DF11-CE87-31B3-80AFAFD1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9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674-948F-EC84-56E1-5EE552E5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40CB-DB05-FB8A-6FBA-97BEC3131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72F5D-E8B7-C7B1-82A7-08DEB2CCB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F4735-E022-3814-34AB-5B3946D7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A6AA1-7ABE-A9A1-EC1C-BF831A84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9F50-510A-9AF3-75D7-DEC2C9B6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3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09F6-6664-19A7-4B55-C4AE3307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C343-3839-99CA-EE8C-CAD4E523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27E09-4F3B-A69D-8B3C-F99EF456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9801-E8C4-A87C-7781-AEF4CB0C6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E1F1E-A4B8-F430-C363-CFAFBE05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DF4D4-8B70-EC0C-7231-C12ED184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AD87-0F3F-4703-7457-94F80265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07C61-734F-92AB-67C2-A1CB120D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77C7-818B-363E-58E0-7C1F37BF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E813B-15EA-7729-13DE-464C01E6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CB2C5-0C68-E4BB-5379-4694B34F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6FA17-E92B-FF4B-2201-2A57AF2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59A69-7911-A037-8E55-F695A287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8EA16-8843-BCE5-8316-ED657EB9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73BAE-D50B-66AC-CA2E-97D4811C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0685-46EE-EF49-B9B7-E799679E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3747-4634-9642-7EBE-7C8B7D35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1CC53-1724-5040-783B-69672D27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E8F5B-91F6-A117-94D0-B1F2C256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E6C5B-FDC3-7666-5F7D-2A17D6D2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CB0C0-665A-8596-DA80-B4EA8D9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7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0711-5D5E-AF7F-3551-2C210B3A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FC36A-4A65-1806-181D-9A1DBD225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69166-4D9D-5137-56FC-96575A80D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23D76-66BC-B4B1-A30B-8CDBA574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3B847-3289-0B04-9EE1-7F5BAE66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B72F-4D64-D628-1B15-858FBF31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1817D-FF4F-5CDC-254C-F9763FC5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8622-CB71-6A08-79B7-3CF8EF24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463D-7ED2-D79C-5D40-849A866B8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95E4-C10F-4E22-95CE-15444AFA2CAD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B20E-B54A-0D25-A07E-7573B5801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E9D5-D317-066F-53BD-024D992FC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BD77-4040-4EA4-9824-6A9FD775E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8F2586-F4F6-99F1-0B5E-6164C7222F65}"/>
              </a:ext>
            </a:extLst>
          </p:cNvPr>
          <p:cNvSpPr/>
          <p:nvPr/>
        </p:nvSpPr>
        <p:spPr>
          <a:xfrm>
            <a:off x="2585236" y="1404257"/>
            <a:ext cx="2023200" cy="2024743"/>
          </a:xfrm>
          <a:prstGeom prst="rect">
            <a:avLst/>
          </a:prstGeom>
          <a:solidFill>
            <a:srgbClr val="CDC92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B08D5-271F-D2CF-BD09-57A1FC8696B0}"/>
              </a:ext>
            </a:extLst>
          </p:cNvPr>
          <p:cNvSpPr/>
          <p:nvPr/>
        </p:nvSpPr>
        <p:spPr>
          <a:xfrm>
            <a:off x="2585236" y="1404258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29F0FF-5EC2-4537-EEAF-4AD8F556B743}"/>
              </a:ext>
            </a:extLst>
          </p:cNvPr>
          <p:cNvSpPr/>
          <p:nvPr/>
        </p:nvSpPr>
        <p:spPr>
          <a:xfrm>
            <a:off x="6922465" y="1366019"/>
            <a:ext cx="2023200" cy="2024743"/>
          </a:xfrm>
          <a:prstGeom prst="rect">
            <a:avLst/>
          </a:prstGeom>
          <a:solidFill>
            <a:srgbClr val="CDC92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198B44-805D-1BA4-59BF-4F7A0B09BD2C}"/>
              </a:ext>
            </a:extLst>
          </p:cNvPr>
          <p:cNvSpPr/>
          <p:nvPr/>
        </p:nvSpPr>
        <p:spPr>
          <a:xfrm>
            <a:off x="6922465" y="1366020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2B8FE1-5B3B-4381-8367-5ECFBAA4F725}"/>
              </a:ext>
            </a:extLst>
          </p:cNvPr>
          <p:cNvCxnSpPr>
            <a:cxnSpLocks/>
          </p:cNvCxnSpPr>
          <p:nvPr/>
        </p:nvCxnSpPr>
        <p:spPr>
          <a:xfrm>
            <a:off x="6922465" y="2132870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87BADD6-EC0E-470A-849A-DD15CF45AFBF}"/>
              </a:ext>
            </a:extLst>
          </p:cNvPr>
          <p:cNvSpPr/>
          <p:nvPr/>
        </p:nvSpPr>
        <p:spPr>
          <a:xfrm>
            <a:off x="6905698" y="4431881"/>
            <a:ext cx="2023200" cy="2024743"/>
          </a:xfrm>
          <a:prstGeom prst="rect">
            <a:avLst/>
          </a:prstGeom>
          <a:solidFill>
            <a:srgbClr val="CDC92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E93E3C-C6DF-48AD-A7F7-E1FDD95CCD3C}"/>
              </a:ext>
            </a:extLst>
          </p:cNvPr>
          <p:cNvSpPr/>
          <p:nvPr/>
        </p:nvSpPr>
        <p:spPr>
          <a:xfrm>
            <a:off x="6905698" y="4431882"/>
            <a:ext cx="2023200" cy="132585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DA624E-8F03-A476-42F3-C2F2024B470D}"/>
              </a:ext>
            </a:extLst>
          </p:cNvPr>
          <p:cNvSpPr/>
          <p:nvPr/>
        </p:nvSpPr>
        <p:spPr>
          <a:xfrm>
            <a:off x="2585236" y="4431881"/>
            <a:ext cx="2023200" cy="2024743"/>
          </a:xfrm>
          <a:prstGeom prst="rect">
            <a:avLst/>
          </a:prstGeom>
          <a:solidFill>
            <a:srgbClr val="CDC92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1FF8D1-5622-CBD9-118F-B09CAC132228}"/>
              </a:ext>
            </a:extLst>
          </p:cNvPr>
          <p:cNvSpPr/>
          <p:nvPr/>
        </p:nvSpPr>
        <p:spPr>
          <a:xfrm>
            <a:off x="2585236" y="4431882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93A1B2-DC58-4735-9220-2B0150A6754B}"/>
              </a:ext>
            </a:extLst>
          </p:cNvPr>
          <p:cNvCxnSpPr>
            <a:cxnSpLocks/>
          </p:cNvCxnSpPr>
          <p:nvPr/>
        </p:nvCxnSpPr>
        <p:spPr>
          <a:xfrm>
            <a:off x="2585776" y="516355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F6CB5D-A7CF-4875-8061-108A2D0AD138}"/>
              </a:ext>
            </a:extLst>
          </p:cNvPr>
          <p:cNvCxnSpPr>
            <a:cxnSpLocks/>
          </p:cNvCxnSpPr>
          <p:nvPr/>
        </p:nvCxnSpPr>
        <p:spPr>
          <a:xfrm>
            <a:off x="6906644" y="5768769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F9DD75-85A0-4228-AF80-23E406DEF645}"/>
              </a:ext>
            </a:extLst>
          </p:cNvPr>
          <p:cNvCxnSpPr>
            <a:cxnSpLocks/>
          </p:cNvCxnSpPr>
          <p:nvPr/>
        </p:nvCxnSpPr>
        <p:spPr>
          <a:xfrm>
            <a:off x="2585236" y="215734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6FB3118-03D2-D747-A4AF-D8EB2493D7EF}"/>
              </a:ext>
            </a:extLst>
          </p:cNvPr>
          <p:cNvSpPr/>
          <p:nvPr/>
        </p:nvSpPr>
        <p:spPr>
          <a:xfrm>
            <a:off x="3180122" y="1538287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49EDF-FEEF-20E0-FD5D-B730DAC26E29}"/>
              </a:ext>
            </a:extLst>
          </p:cNvPr>
          <p:cNvSpPr/>
          <p:nvPr/>
        </p:nvSpPr>
        <p:spPr>
          <a:xfrm>
            <a:off x="2624745" y="1918261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D68EB2-555F-C91B-1D3F-AEEFC6D37EB9}"/>
              </a:ext>
            </a:extLst>
          </p:cNvPr>
          <p:cNvSpPr/>
          <p:nvPr/>
        </p:nvSpPr>
        <p:spPr>
          <a:xfrm>
            <a:off x="2927235" y="2637105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51BA8-CC2D-451C-3304-D0A6208B6A90}"/>
              </a:ext>
            </a:extLst>
          </p:cNvPr>
          <p:cNvSpPr/>
          <p:nvPr/>
        </p:nvSpPr>
        <p:spPr>
          <a:xfrm>
            <a:off x="3398145" y="2156385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37FC56F-8ACA-D2E3-0B2F-46B9FF15B487}"/>
              </a:ext>
            </a:extLst>
          </p:cNvPr>
          <p:cNvSpPr/>
          <p:nvPr/>
        </p:nvSpPr>
        <p:spPr>
          <a:xfrm>
            <a:off x="3906246" y="1618678"/>
            <a:ext cx="665518" cy="573723"/>
          </a:xfrm>
          <a:prstGeom prst="triangl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  <a:p>
            <a:pPr algn="ctr"/>
            <a:endParaRPr lang="en-US" sz="1000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109F7A5-3E04-807B-7421-35E4B1B3766F}"/>
              </a:ext>
            </a:extLst>
          </p:cNvPr>
          <p:cNvSpPr/>
          <p:nvPr/>
        </p:nvSpPr>
        <p:spPr>
          <a:xfrm>
            <a:off x="3753845" y="2609832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5EA80B-8B02-1386-6910-40C16166A6D0}"/>
              </a:ext>
            </a:extLst>
          </p:cNvPr>
          <p:cNvSpPr txBox="1"/>
          <p:nvPr/>
        </p:nvSpPr>
        <p:spPr>
          <a:xfrm>
            <a:off x="2519406" y="317592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56563-8627-648A-632C-A4A019A63152}"/>
              </a:ext>
            </a:extLst>
          </p:cNvPr>
          <p:cNvSpPr txBox="1"/>
          <p:nvPr/>
        </p:nvSpPr>
        <p:spPr>
          <a:xfrm>
            <a:off x="9437704" y="167120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E7B977-F2BD-A2AE-39C7-8F1DB72BDBFD}"/>
              </a:ext>
            </a:extLst>
          </p:cNvPr>
          <p:cNvSpPr/>
          <p:nvPr/>
        </p:nvSpPr>
        <p:spPr>
          <a:xfrm>
            <a:off x="7517351" y="150004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AC87A6-9DA2-A2AE-FA21-8D2C47CBA612}"/>
              </a:ext>
            </a:extLst>
          </p:cNvPr>
          <p:cNvSpPr/>
          <p:nvPr/>
        </p:nvSpPr>
        <p:spPr>
          <a:xfrm>
            <a:off x="6961974" y="1880023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37C539-DB49-8C10-64E9-423CB24A2EC4}"/>
              </a:ext>
            </a:extLst>
          </p:cNvPr>
          <p:cNvSpPr/>
          <p:nvPr/>
        </p:nvSpPr>
        <p:spPr>
          <a:xfrm>
            <a:off x="7264464" y="2598867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2B3927-1EA7-0860-D24B-D2AF86E95B86}"/>
              </a:ext>
            </a:extLst>
          </p:cNvPr>
          <p:cNvSpPr/>
          <p:nvPr/>
        </p:nvSpPr>
        <p:spPr>
          <a:xfrm>
            <a:off x="7735374" y="2118147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68F537A-0FF3-B46B-8278-47BBE14A7789}"/>
              </a:ext>
            </a:extLst>
          </p:cNvPr>
          <p:cNvSpPr/>
          <p:nvPr/>
        </p:nvSpPr>
        <p:spPr>
          <a:xfrm>
            <a:off x="8243475" y="1580440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6AFADB1-34A4-EB78-AB51-5B7DD9A5724D}"/>
              </a:ext>
            </a:extLst>
          </p:cNvPr>
          <p:cNvSpPr/>
          <p:nvPr/>
        </p:nvSpPr>
        <p:spPr>
          <a:xfrm>
            <a:off x="8091074" y="2571594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37758-6A54-95BA-A4E1-1952C4105494}"/>
              </a:ext>
            </a:extLst>
          </p:cNvPr>
          <p:cNvSpPr txBox="1"/>
          <p:nvPr/>
        </p:nvSpPr>
        <p:spPr>
          <a:xfrm>
            <a:off x="6856635" y="313292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B2CE60-6BE3-D65A-E79F-1D5370D5C624}"/>
              </a:ext>
            </a:extLst>
          </p:cNvPr>
          <p:cNvSpPr/>
          <p:nvPr/>
        </p:nvSpPr>
        <p:spPr>
          <a:xfrm>
            <a:off x="3180122" y="4565911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EEB63-29A7-58ED-8390-FC0F8A2C91B2}"/>
              </a:ext>
            </a:extLst>
          </p:cNvPr>
          <p:cNvSpPr/>
          <p:nvPr/>
        </p:nvSpPr>
        <p:spPr>
          <a:xfrm>
            <a:off x="2624745" y="4945885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H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9FB9EE-9D85-D4E8-E432-5DDFA4A41308}"/>
              </a:ext>
            </a:extLst>
          </p:cNvPr>
          <p:cNvSpPr/>
          <p:nvPr/>
        </p:nvSpPr>
        <p:spPr>
          <a:xfrm>
            <a:off x="2927235" y="566472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B8E9B1-7990-C70E-EAE6-6EEFCAC51C33}"/>
              </a:ext>
            </a:extLst>
          </p:cNvPr>
          <p:cNvSpPr/>
          <p:nvPr/>
        </p:nvSpPr>
        <p:spPr>
          <a:xfrm>
            <a:off x="3398145" y="518400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F85478E1-B720-9EAF-C87C-18EA558D15EA}"/>
              </a:ext>
            </a:extLst>
          </p:cNvPr>
          <p:cNvSpPr/>
          <p:nvPr/>
        </p:nvSpPr>
        <p:spPr>
          <a:xfrm>
            <a:off x="3753845" y="5637456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69C076-7D03-0DD3-73F5-EA299A5D435D}"/>
              </a:ext>
            </a:extLst>
          </p:cNvPr>
          <p:cNvSpPr txBox="1"/>
          <p:nvPr/>
        </p:nvSpPr>
        <p:spPr>
          <a:xfrm>
            <a:off x="2519406" y="62119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919EF3-9AB5-032F-D840-80DDF5242764}"/>
              </a:ext>
            </a:extLst>
          </p:cNvPr>
          <p:cNvSpPr/>
          <p:nvPr/>
        </p:nvSpPr>
        <p:spPr>
          <a:xfrm>
            <a:off x="3923799" y="470328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B2E3BC-0035-F6B3-5D67-096A6246CA55}"/>
              </a:ext>
            </a:extLst>
          </p:cNvPr>
          <p:cNvCxnSpPr/>
          <p:nvPr/>
        </p:nvCxnSpPr>
        <p:spPr>
          <a:xfrm>
            <a:off x="4914900" y="257159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F0D48-5308-55EF-9301-4840C77B9F20}"/>
              </a:ext>
            </a:extLst>
          </p:cNvPr>
          <p:cNvCxnSpPr/>
          <p:nvPr/>
        </p:nvCxnSpPr>
        <p:spPr>
          <a:xfrm>
            <a:off x="3606800" y="3530600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7C72BE-8421-5782-51A0-CC83B694384C}"/>
              </a:ext>
            </a:extLst>
          </p:cNvPr>
          <p:cNvSpPr txBox="1"/>
          <p:nvPr/>
        </p:nvSpPr>
        <p:spPr>
          <a:xfrm>
            <a:off x="5101216" y="2553370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strategy update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224C36-241E-2DBD-0702-8FFCAB709AAE}"/>
              </a:ext>
            </a:extLst>
          </p:cNvPr>
          <p:cNvSpPr txBox="1"/>
          <p:nvPr/>
        </p:nvSpPr>
        <p:spPr>
          <a:xfrm>
            <a:off x="2570684" y="37320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 update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DD4F2-9811-4518-9EA6-A07052DCBBD7}"/>
              </a:ext>
            </a:extLst>
          </p:cNvPr>
          <p:cNvCxnSpPr/>
          <p:nvPr/>
        </p:nvCxnSpPr>
        <p:spPr>
          <a:xfrm>
            <a:off x="7881218" y="3533972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523904-9E63-4883-9DD2-30D49ECC370F}"/>
              </a:ext>
            </a:extLst>
          </p:cNvPr>
          <p:cNvSpPr txBox="1"/>
          <p:nvPr/>
        </p:nvSpPr>
        <p:spPr>
          <a:xfrm>
            <a:off x="5890021" y="3737186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dynamics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90B17F-BA8B-4DC3-AD12-AD8DEE0041D9}"/>
              </a:ext>
            </a:extLst>
          </p:cNvPr>
          <p:cNvSpPr/>
          <p:nvPr/>
        </p:nvSpPr>
        <p:spPr>
          <a:xfrm>
            <a:off x="7500584" y="4565911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4D74FF-6CAC-4802-89B0-1ABE536E5B24}"/>
              </a:ext>
            </a:extLst>
          </p:cNvPr>
          <p:cNvSpPr/>
          <p:nvPr/>
        </p:nvSpPr>
        <p:spPr>
          <a:xfrm>
            <a:off x="6945207" y="4945885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452A4E-36A2-496E-AAF4-D41B614F66A7}"/>
              </a:ext>
            </a:extLst>
          </p:cNvPr>
          <p:cNvSpPr/>
          <p:nvPr/>
        </p:nvSpPr>
        <p:spPr>
          <a:xfrm>
            <a:off x="7247697" y="566472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A8AF0F-7B6E-4F9F-B650-CB4C8226977E}"/>
              </a:ext>
            </a:extLst>
          </p:cNvPr>
          <p:cNvSpPr/>
          <p:nvPr/>
        </p:nvSpPr>
        <p:spPr>
          <a:xfrm>
            <a:off x="7718607" y="518400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L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661B9290-EC3A-49EC-AFA0-8CD6C8F8B2AD}"/>
              </a:ext>
            </a:extLst>
          </p:cNvPr>
          <p:cNvSpPr/>
          <p:nvPr/>
        </p:nvSpPr>
        <p:spPr>
          <a:xfrm>
            <a:off x="8226708" y="4646302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2113D24-F51E-4140-AB9B-98868C6AB79B}"/>
              </a:ext>
            </a:extLst>
          </p:cNvPr>
          <p:cNvSpPr/>
          <p:nvPr/>
        </p:nvSpPr>
        <p:spPr>
          <a:xfrm>
            <a:off x="8074307" y="5637456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3517D1-C2F2-4174-BDBE-E7334B144183}"/>
              </a:ext>
            </a:extLst>
          </p:cNvPr>
          <p:cNvSpPr txBox="1"/>
          <p:nvPr/>
        </p:nvSpPr>
        <p:spPr>
          <a:xfrm>
            <a:off x="6856635" y="62111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884949-638B-4BD1-B813-ACB25D896EF7}"/>
              </a:ext>
            </a:extLst>
          </p:cNvPr>
          <p:cNvSpPr/>
          <p:nvPr/>
        </p:nvSpPr>
        <p:spPr>
          <a:xfrm rot="2881681">
            <a:off x="7869838" y="2057835"/>
            <a:ext cx="880564" cy="790790"/>
          </a:xfrm>
          <a:prstGeom prst="arc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29E80A5-BF55-4C68-8008-57F1F839E782}"/>
              </a:ext>
            </a:extLst>
          </p:cNvPr>
          <p:cNvSpPr/>
          <p:nvPr/>
        </p:nvSpPr>
        <p:spPr>
          <a:xfrm rot="19268278">
            <a:off x="3544721" y="4520918"/>
            <a:ext cx="662331" cy="663708"/>
          </a:xfrm>
          <a:prstGeom prst="arc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llout: Bent Line with Border and Accent Bar 18">
            <a:extLst>
              <a:ext uri="{FF2B5EF4-FFF2-40B4-BE49-F238E27FC236}">
                <a16:creationId xmlns:a16="http://schemas.microsoft.com/office/drawing/2014/main" id="{DD64716B-68D9-46F9-956B-6634C05B0C79}"/>
              </a:ext>
            </a:extLst>
          </p:cNvPr>
          <p:cNvSpPr/>
          <p:nvPr/>
        </p:nvSpPr>
        <p:spPr>
          <a:xfrm>
            <a:off x="9505507" y="2156242"/>
            <a:ext cx="938891" cy="80543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310"/>
              <a:gd name="adj6" fmla="val -8388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E828EE-BF9D-48BF-AFCC-AF7198BEAA2A}"/>
              </a:ext>
            </a:extLst>
          </p:cNvPr>
          <p:cNvSpPr/>
          <p:nvPr/>
        </p:nvSpPr>
        <p:spPr>
          <a:xfrm>
            <a:off x="9613478" y="2253944"/>
            <a:ext cx="722950" cy="628632"/>
          </a:xfrm>
          <a:prstGeom prst="rect">
            <a:avLst/>
          </a:prstGeom>
          <a:solidFill>
            <a:srgbClr val="CDC92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58C830-33BC-42B4-8E3B-B886D5BAA539}"/>
              </a:ext>
            </a:extLst>
          </p:cNvPr>
          <p:cNvSpPr/>
          <p:nvPr/>
        </p:nvSpPr>
        <p:spPr>
          <a:xfrm>
            <a:off x="9613478" y="2253944"/>
            <a:ext cx="722950" cy="411643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1C7D23-3CF5-46E1-863E-705EFFFE569A}"/>
              </a:ext>
            </a:extLst>
          </p:cNvPr>
          <p:cNvCxnSpPr>
            <a:cxnSpLocks/>
          </p:cNvCxnSpPr>
          <p:nvPr/>
        </p:nvCxnSpPr>
        <p:spPr>
          <a:xfrm>
            <a:off x="9613478" y="2665587"/>
            <a:ext cx="72295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09835-D935-48D6-84C5-5EE393AF9626}"/>
              </a:ext>
            </a:extLst>
          </p:cNvPr>
          <p:cNvSpPr/>
          <p:nvPr/>
        </p:nvSpPr>
        <p:spPr>
          <a:xfrm>
            <a:off x="3812585" y="1511579"/>
            <a:ext cx="827314" cy="80672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2B717B-73A2-4C15-AD03-5E07EED51DBA}"/>
              </a:ext>
            </a:extLst>
          </p:cNvPr>
          <p:cNvSpPr txBox="1"/>
          <p:nvPr/>
        </p:nvSpPr>
        <p:spPr>
          <a:xfrm>
            <a:off x="3811382" y="10083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70CC35E-C197-40EF-8190-F32E3F900E33}"/>
              </a:ext>
            </a:extLst>
          </p:cNvPr>
          <p:cNvSpPr/>
          <p:nvPr/>
        </p:nvSpPr>
        <p:spPr>
          <a:xfrm>
            <a:off x="8147660" y="1467679"/>
            <a:ext cx="827314" cy="80672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600602-444F-48FA-BAB9-03913FC2BA28}"/>
              </a:ext>
            </a:extLst>
          </p:cNvPr>
          <p:cNvSpPr txBox="1"/>
          <p:nvPr/>
        </p:nvSpPr>
        <p:spPr>
          <a:xfrm>
            <a:off x="8146457" y="9644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B9335E8-7A70-4E8C-9DE2-8107E2923930}"/>
              </a:ext>
            </a:extLst>
          </p:cNvPr>
          <p:cNvSpPr/>
          <p:nvPr/>
        </p:nvSpPr>
        <p:spPr>
          <a:xfrm>
            <a:off x="3811144" y="4528109"/>
            <a:ext cx="827314" cy="80672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68A7C3-EAEA-4EAA-9070-3B9687297FAB}"/>
              </a:ext>
            </a:extLst>
          </p:cNvPr>
          <p:cNvSpPr txBox="1"/>
          <p:nvPr/>
        </p:nvSpPr>
        <p:spPr>
          <a:xfrm>
            <a:off x="3809941" y="402483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182699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8F2586-F4F6-99F1-0B5E-6164C7222F65}"/>
              </a:ext>
            </a:extLst>
          </p:cNvPr>
          <p:cNvSpPr/>
          <p:nvPr/>
        </p:nvSpPr>
        <p:spPr>
          <a:xfrm>
            <a:off x="2585236" y="2182146"/>
            <a:ext cx="2023200" cy="1246854"/>
          </a:xfrm>
          <a:prstGeom prst="rect">
            <a:avLst/>
          </a:prstGeom>
          <a:solidFill>
            <a:srgbClr val="FFD51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B08D5-271F-D2CF-BD09-57A1FC8696B0}"/>
              </a:ext>
            </a:extLst>
          </p:cNvPr>
          <p:cNvSpPr/>
          <p:nvPr/>
        </p:nvSpPr>
        <p:spPr>
          <a:xfrm>
            <a:off x="2585236" y="1404258"/>
            <a:ext cx="2023200" cy="745990"/>
          </a:xfrm>
          <a:prstGeom prst="rect">
            <a:avLst/>
          </a:prstGeom>
          <a:solidFill>
            <a:srgbClr val="005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29F0FF-5EC2-4537-EEAF-4AD8F556B743}"/>
              </a:ext>
            </a:extLst>
          </p:cNvPr>
          <p:cNvSpPr/>
          <p:nvPr/>
        </p:nvSpPr>
        <p:spPr>
          <a:xfrm>
            <a:off x="6922465" y="2143908"/>
            <a:ext cx="2023200" cy="1246854"/>
          </a:xfrm>
          <a:prstGeom prst="rect">
            <a:avLst/>
          </a:prstGeom>
          <a:solidFill>
            <a:srgbClr val="FFD51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198B44-805D-1BA4-59BF-4F7A0B09BD2C}"/>
              </a:ext>
            </a:extLst>
          </p:cNvPr>
          <p:cNvSpPr/>
          <p:nvPr/>
        </p:nvSpPr>
        <p:spPr>
          <a:xfrm>
            <a:off x="6922465" y="1366020"/>
            <a:ext cx="2023200" cy="745990"/>
          </a:xfrm>
          <a:prstGeom prst="rect">
            <a:avLst/>
          </a:prstGeom>
          <a:solidFill>
            <a:srgbClr val="005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2B8FE1-5B3B-4381-8367-5ECFBAA4F725}"/>
              </a:ext>
            </a:extLst>
          </p:cNvPr>
          <p:cNvCxnSpPr>
            <a:cxnSpLocks/>
          </p:cNvCxnSpPr>
          <p:nvPr/>
        </p:nvCxnSpPr>
        <p:spPr>
          <a:xfrm>
            <a:off x="6922465" y="2132870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87BADD6-EC0E-470A-849A-DD15CF45AFBF}"/>
              </a:ext>
            </a:extLst>
          </p:cNvPr>
          <p:cNvSpPr/>
          <p:nvPr/>
        </p:nvSpPr>
        <p:spPr>
          <a:xfrm>
            <a:off x="6905698" y="5757732"/>
            <a:ext cx="2023200" cy="698892"/>
          </a:xfrm>
          <a:prstGeom prst="rect">
            <a:avLst/>
          </a:prstGeom>
          <a:solidFill>
            <a:srgbClr val="FFD51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E93E3C-C6DF-48AD-A7F7-E1FDD95CCD3C}"/>
              </a:ext>
            </a:extLst>
          </p:cNvPr>
          <p:cNvSpPr/>
          <p:nvPr/>
        </p:nvSpPr>
        <p:spPr>
          <a:xfrm>
            <a:off x="6905698" y="4431882"/>
            <a:ext cx="2023200" cy="1325850"/>
          </a:xfrm>
          <a:prstGeom prst="rect">
            <a:avLst/>
          </a:prstGeom>
          <a:solidFill>
            <a:srgbClr val="005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DA624E-8F03-A476-42F3-C2F2024B470D}"/>
              </a:ext>
            </a:extLst>
          </p:cNvPr>
          <p:cNvSpPr/>
          <p:nvPr/>
        </p:nvSpPr>
        <p:spPr>
          <a:xfrm>
            <a:off x="2585236" y="5193031"/>
            <a:ext cx="2023200" cy="1263593"/>
          </a:xfrm>
          <a:prstGeom prst="rect">
            <a:avLst/>
          </a:prstGeom>
          <a:solidFill>
            <a:srgbClr val="FFD51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1FF8D1-5622-CBD9-118F-B09CAC132228}"/>
              </a:ext>
            </a:extLst>
          </p:cNvPr>
          <p:cNvSpPr/>
          <p:nvPr/>
        </p:nvSpPr>
        <p:spPr>
          <a:xfrm>
            <a:off x="2585236" y="4431882"/>
            <a:ext cx="2023200" cy="745990"/>
          </a:xfrm>
          <a:prstGeom prst="rect">
            <a:avLst/>
          </a:prstGeom>
          <a:solidFill>
            <a:srgbClr val="005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93A1B2-DC58-4735-9220-2B0150A6754B}"/>
              </a:ext>
            </a:extLst>
          </p:cNvPr>
          <p:cNvCxnSpPr>
            <a:cxnSpLocks/>
          </p:cNvCxnSpPr>
          <p:nvPr/>
        </p:nvCxnSpPr>
        <p:spPr>
          <a:xfrm>
            <a:off x="2585776" y="516355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F6CB5D-A7CF-4875-8061-108A2D0AD138}"/>
              </a:ext>
            </a:extLst>
          </p:cNvPr>
          <p:cNvCxnSpPr>
            <a:cxnSpLocks/>
          </p:cNvCxnSpPr>
          <p:nvPr/>
        </p:nvCxnSpPr>
        <p:spPr>
          <a:xfrm>
            <a:off x="6906644" y="5768769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F9DD75-85A0-4228-AF80-23E406DEF645}"/>
              </a:ext>
            </a:extLst>
          </p:cNvPr>
          <p:cNvCxnSpPr>
            <a:cxnSpLocks/>
          </p:cNvCxnSpPr>
          <p:nvPr/>
        </p:nvCxnSpPr>
        <p:spPr>
          <a:xfrm>
            <a:off x="2585236" y="215734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6FB3118-03D2-D747-A4AF-D8EB2493D7EF}"/>
              </a:ext>
            </a:extLst>
          </p:cNvPr>
          <p:cNvSpPr/>
          <p:nvPr/>
        </p:nvSpPr>
        <p:spPr>
          <a:xfrm>
            <a:off x="3180122" y="1603597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49EDF-FEEF-20E0-FD5D-B730DAC26E29}"/>
              </a:ext>
            </a:extLst>
          </p:cNvPr>
          <p:cNvSpPr/>
          <p:nvPr/>
        </p:nvSpPr>
        <p:spPr>
          <a:xfrm>
            <a:off x="2624745" y="1983571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D68EB2-555F-C91B-1D3F-AEEFC6D37EB9}"/>
              </a:ext>
            </a:extLst>
          </p:cNvPr>
          <p:cNvSpPr/>
          <p:nvPr/>
        </p:nvSpPr>
        <p:spPr>
          <a:xfrm>
            <a:off x="2927235" y="2702415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51BA8-CC2D-451C-3304-D0A6208B6A90}"/>
              </a:ext>
            </a:extLst>
          </p:cNvPr>
          <p:cNvSpPr/>
          <p:nvPr/>
        </p:nvSpPr>
        <p:spPr>
          <a:xfrm>
            <a:off x="3398145" y="2221695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37FC56F-8ACA-D2E3-0B2F-46B9FF15B487}"/>
              </a:ext>
            </a:extLst>
          </p:cNvPr>
          <p:cNvSpPr/>
          <p:nvPr/>
        </p:nvSpPr>
        <p:spPr>
          <a:xfrm>
            <a:off x="3906246" y="1632673"/>
            <a:ext cx="665518" cy="573723"/>
          </a:xfrm>
          <a:prstGeom prst="triangl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  <a:p>
            <a:pPr algn="ctr"/>
            <a:endParaRPr lang="en-US" sz="1000" dirty="0">
              <a:solidFill>
                <a:srgbClr val="6A5147"/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109F7A5-3E04-807B-7421-35E4B1B3766F}"/>
              </a:ext>
            </a:extLst>
          </p:cNvPr>
          <p:cNvSpPr/>
          <p:nvPr/>
        </p:nvSpPr>
        <p:spPr>
          <a:xfrm>
            <a:off x="3753845" y="2675142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5EA80B-8B02-1386-6910-40C16166A6D0}"/>
              </a:ext>
            </a:extLst>
          </p:cNvPr>
          <p:cNvSpPr txBox="1"/>
          <p:nvPr/>
        </p:nvSpPr>
        <p:spPr>
          <a:xfrm>
            <a:off x="2519406" y="32010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56563-8627-648A-632C-A4A019A63152}"/>
              </a:ext>
            </a:extLst>
          </p:cNvPr>
          <p:cNvSpPr txBox="1"/>
          <p:nvPr/>
        </p:nvSpPr>
        <p:spPr>
          <a:xfrm>
            <a:off x="9437704" y="167120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E7B977-F2BD-A2AE-39C7-8F1DB72BDBFD}"/>
              </a:ext>
            </a:extLst>
          </p:cNvPr>
          <p:cNvSpPr/>
          <p:nvPr/>
        </p:nvSpPr>
        <p:spPr>
          <a:xfrm>
            <a:off x="7517351" y="156535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AC87A6-9DA2-A2AE-FA21-8D2C47CBA612}"/>
              </a:ext>
            </a:extLst>
          </p:cNvPr>
          <p:cNvSpPr/>
          <p:nvPr/>
        </p:nvSpPr>
        <p:spPr>
          <a:xfrm>
            <a:off x="6961974" y="1945333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37C539-DB49-8C10-64E9-423CB24A2EC4}"/>
              </a:ext>
            </a:extLst>
          </p:cNvPr>
          <p:cNvSpPr/>
          <p:nvPr/>
        </p:nvSpPr>
        <p:spPr>
          <a:xfrm>
            <a:off x="7264464" y="2664177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2B3927-1EA7-0860-D24B-D2AF86E95B86}"/>
              </a:ext>
            </a:extLst>
          </p:cNvPr>
          <p:cNvSpPr/>
          <p:nvPr/>
        </p:nvSpPr>
        <p:spPr>
          <a:xfrm>
            <a:off x="7735374" y="2183457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68F537A-0FF3-B46B-8278-47BBE14A7789}"/>
              </a:ext>
            </a:extLst>
          </p:cNvPr>
          <p:cNvSpPr/>
          <p:nvPr/>
        </p:nvSpPr>
        <p:spPr>
          <a:xfrm>
            <a:off x="8243475" y="1594435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6AFADB1-34A4-EB78-AB51-5B7DD9A5724D}"/>
              </a:ext>
            </a:extLst>
          </p:cNvPr>
          <p:cNvSpPr/>
          <p:nvPr/>
        </p:nvSpPr>
        <p:spPr>
          <a:xfrm>
            <a:off x="8091074" y="2636904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37758-6A54-95BA-A4E1-1952C4105494}"/>
              </a:ext>
            </a:extLst>
          </p:cNvPr>
          <p:cNvSpPr txBox="1"/>
          <p:nvPr/>
        </p:nvSpPr>
        <p:spPr>
          <a:xfrm>
            <a:off x="6856635" y="31580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B2CE60-6BE3-D65A-E79F-1D5370D5C624}"/>
              </a:ext>
            </a:extLst>
          </p:cNvPr>
          <p:cNvSpPr/>
          <p:nvPr/>
        </p:nvSpPr>
        <p:spPr>
          <a:xfrm>
            <a:off x="3180122" y="4631221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EEB63-29A7-58ED-8390-FC0F8A2C91B2}"/>
              </a:ext>
            </a:extLst>
          </p:cNvPr>
          <p:cNvSpPr/>
          <p:nvPr/>
        </p:nvSpPr>
        <p:spPr>
          <a:xfrm>
            <a:off x="2624745" y="5011195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9FB9EE-9D85-D4E8-E432-5DDFA4A41308}"/>
              </a:ext>
            </a:extLst>
          </p:cNvPr>
          <p:cNvSpPr/>
          <p:nvPr/>
        </p:nvSpPr>
        <p:spPr>
          <a:xfrm>
            <a:off x="2927235" y="573003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B8E9B1-7990-C70E-EAE6-6EEFCAC51C33}"/>
              </a:ext>
            </a:extLst>
          </p:cNvPr>
          <p:cNvSpPr/>
          <p:nvPr/>
        </p:nvSpPr>
        <p:spPr>
          <a:xfrm>
            <a:off x="3398145" y="524931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F85478E1-B720-9EAF-C87C-18EA558D15EA}"/>
              </a:ext>
            </a:extLst>
          </p:cNvPr>
          <p:cNvSpPr/>
          <p:nvPr/>
        </p:nvSpPr>
        <p:spPr>
          <a:xfrm>
            <a:off x="3753845" y="5702766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69C076-7D03-0DD3-73F5-EA299A5D435D}"/>
              </a:ext>
            </a:extLst>
          </p:cNvPr>
          <p:cNvSpPr txBox="1"/>
          <p:nvPr/>
        </p:nvSpPr>
        <p:spPr>
          <a:xfrm>
            <a:off x="2519406" y="62371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919EF3-9AB5-032F-D840-80DDF5242764}"/>
              </a:ext>
            </a:extLst>
          </p:cNvPr>
          <p:cNvSpPr/>
          <p:nvPr/>
        </p:nvSpPr>
        <p:spPr>
          <a:xfrm>
            <a:off x="3923799" y="465663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B2E3BC-0035-F6B3-5D67-096A6246CA55}"/>
              </a:ext>
            </a:extLst>
          </p:cNvPr>
          <p:cNvCxnSpPr/>
          <p:nvPr/>
        </p:nvCxnSpPr>
        <p:spPr>
          <a:xfrm>
            <a:off x="4914900" y="2571594"/>
            <a:ext cx="1676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F0D48-5308-55EF-9301-4840C77B9F20}"/>
              </a:ext>
            </a:extLst>
          </p:cNvPr>
          <p:cNvCxnSpPr/>
          <p:nvPr/>
        </p:nvCxnSpPr>
        <p:spPr>
          <a:xfrm>
            <a:off x="3606800" y="3530600"/>
            <a:ext cx="0" cy="70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7C72BE-8421-5782-51A0-CC83B694384C}"/>
              </a:ext>
            </a:extLst>
          </p:cNvPr>
          <p:cNvSpPr txBox="1"/>
          <p:nvPr/>
        </p:nvSpPr>
        <p:spPr>
          <a:xfrm>
            <a:off x="5101216" y="2553370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strategy update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224C36-241E-2DBD-0702-8FFCAB709AAE}"/>
              </a:ext>
            </a:extLst>
          </p:cNvPr>
          <p:cNvSpPr txBox="1"/>
          <p:nvPr/>
        </p:nvSpPr>
        <p:spPr>
          <a:xfrm>
            <a:off x="2570684" y="37320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 update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DD4F2-9811-4518-9EA6-A07052DCBBD7}"/>
              </a:ext>
            </a:extLst>
          </p:cNvPr>
          <p:cNvCxnSpPr/>
          <p:nvPr/>
        </p:nvCxnSpPr>
        <p:spPr>
          <a:xfrm>
            <a:off x="7881218" y="3533972"/>
            <a:ext cx="0" cy="70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523904-9E63-4883-9DD2-30D49ECC370F}"/>
              </a:ext>
            </a:extLst>
          </p:cNvPr>
          <p:cNvSpPr txBox="1"/>
          <p:nvPr/>
        </p:nvSpPr>
        <p:spPr>
          <a:xfrm>
            <a:off x="5890021" y="3737186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dynamics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90B17F-BA8B-4DC3-AD12-AD8DEE0041D9}"/>
              </a:ext>
            </a:extLst>
          </p:cNvPr>
          <p:cNvSpPr/>
          <p:nvPr/>
        </p:nvSpPr>
        <p:spPr>
          <a:xfrm>
            <a:off x="7500584" y="4631221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4D74FF-6CAC-4802-89B0-1ABE536E5B24}"/>
              </a:ext>
            </a:extLst>
          </p:cNvPr>
          <p:cNvSpPr/>
          <p:nvPr/>
        </p:nvSpPr>
        <p:spPr>
          <a:xfrm>
            <a:off x="6945207" y="5011195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452A4E-36A2-496E-AAF4-D41B614F66A7}"/>
              </a:ext>
            </a:extLst>
          </p:cNvPr>
          <p:cNvSpPr/>
          <p:nvPr/>
        </p:nvSpPr>
        <p:spPr>
          <a:xfrm>
            <a:off x="7247697" y="573003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A8AF0F-7B6E-4F9F-B650-CB4C8226977E}"/>
              </a:ext>
            </a:extLst>
          </p:cNvPr>
          <p:cNvSpPr/>
          <p:nvPr/>
        </p:nvSpPr>
        <p:spPr>
          <a:xfrm>
            <a:off x="7718607" y="524931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661B9290-EC3A-49EC-AFA0-8CD6C8F8B2AD}"/>
              </a:ext>
            </a:extLst>
          </p:cNvPr>
          <p:cNvSpPr/>
          <p:nvPr/>
        </p:nvSpPr>
        <p:spPr>
          <a:xfrm>
            <a:off x="8226708" y="4660297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2113D24-F51E-4140-AB9B-98868C6AB79B}"/>
              </a:ext>
            </a:extLst>
          </p:cNvPr>
          <p:cNvSpPr/>
          <p:nvPr/>
        </p:nvSpPr>
        <p:spPr>
          <a:xfrm>
            <a:off x="8074307" y="5702766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3517D1-C2F2-4174-BDBE-E7334B144183}"/>
              </a:ext>
            </a:extLst>
          </p:cNvPr>
          <p:cNvSpPr txBox="1"/>
          <p:nvPr/>
        </p:nvSpPr>
        <p:spPr>
          <a:xfrm>
            <a:off x="6856635" y="623633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884949-638B-4BD1-B813-ACB25D896EF7}"/>
              </a:ext>
            </a:extLst>
          </p:cNvPr>
          <p:cNvSpPr/>
          <p:nvPr/>
        </p:nvSpPr>
        <p:spPr>
          <a:xfrm rot="2881681">
            <a:off x="7869838" y="2057835"/>
            <a:ext cx="880564" cy="790790"/>
          </a:xfrm>
          <a:prstGeom prst="arc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29E80A5-BF55-4C68-8008-57F1F839E782}"/>
              </a:ext>
            </a:extLst>
          </p:cNvPr>
          <p:cNvSpPr/>
          <p:nvPr/>
        </p:nvSpPr>
        <p:spPr>
          <a:xfrm rot="19268278">
            <a:off x="3479871" y="4533888"/>
            <a:ext cx="662331" cy="663708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llout: Bent Line with Border and Accent Bar 18">
            <a:extLst>
              <a:ext uri="{FF2B5EF4-FFF2-40B4-BE49-F238E27FC236}">
                <a16:creationId xmlns:a16="http://schemas.microsoft.com/office/drawing/2014/main" id="{DD64716B-68D9-46F9-956B-6634C05B0C79}"/>
              </a:ext>
            </a:extLst>
          </p:cNvPr>
          <p:cNvSpPr/>
          <p:nvPr/>
        </p:nvSpPr>
        <p:spPr>
          <a:xfrm>
            <a:off x="9505507" y="2156242"/>
            <a:ext cx="938891" cy="80543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310"/>
              <a:gd name="adj6" fmla="val -8388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E828EE-BF9D-48BF-AFCC-AF7198BEAA2A}"/>
              </a:ext>
            </a:extLst>
          </p:cNvPr>
          <p:cNvSpPr/>
          <p:nvPr/>
        </p:nvSpPr>
        <p:spPr>
          <a:xfrm>
            <a:off x="9613478" y="2675142"/>
            <a:ext cx="722950" cy="207434"/>
          </a:xfrm>
          <a:prstGeom prst="rect">
            <a:avLst/>
          </a:prstGeom>
          <a:solidFill>
            <a:srgbClr val="FFD51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58C830-33BC-42B4-8E3B-B886D5BAA539}"/>
              </a:ext>
            </a:extLst>
          </p:cNvPr>
          <p:cNvSpPr/>
          <p:nvPr/>
        </p:nvSpPr>
        <p:spPr>
          <a:xfrm>
            <a:off x="9613478" y="2253944"/>
            <a:ext cx="722950" cy="411643"/>
          </a:xfrm>
          <a:prstGeom prst="rect">
            <a:avLst/>
          </a:prstGeom>
          <a:solidFill>
            <a:srgbClr val="0058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1C7D23-3CF5-46E1-863E-705EFFFE569A}"/>
              </a:ext>
            </a:extLst>
          </p:cNvPr>
          <p:cNvCxnSpPr>
            <a:cxnSpLocks/>
          </p:cNvCxnSpPr>
          <p:nvPr/>
        </p:nvCxnSpPr>
        <p:spPr>
          <a:xfrm>
            <a:off x="9613478" y="2665587"/>
            <a:ext cx="72295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09835-D935-48D6-84C5-5EE393AF9626}"/>
              </a:ext>
            </a:extLst>
          </p:cNvPr>
          <p:cNvSpPr/>
          <p:nvPr/>
        </p:nvSpPr>
        <p:spPr>
          <a:xfrm>
            <a:off x="3812585" y="151157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2B717B-73A2-4C15-AD03-5E07EED51DBA}"/>
              </a:ext>
            </a:extLst>
          </p:cNvPr>
          <p:cNvSpPr txBox="1"/>
          <p:nvPr/>
        </p:nvSpPr>
        <p:spPr>
          <a:xfrm>
            <a:off x="3811382" y="10083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70CC35E-C197-40EF-8190-F32E3F900E33}"/>
              </a:ext>
            </a:extLst>
          </p:cNvPr>
          <p:cNvSpPr/>
          <p:nvPr/>
        </p:nvSpPr>
        <p:spPr>
          <a:xfrm>
            <a:off x="8147660" y="146767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600602-444F-48FA-BAB9-03913FC2BA28}"/>
              </a:ext>
            </a:extLst>
          </p:cNvPr>
          <p:cNvSpPr txBox="1"/>
          <p:nvPr/>
        </p:nvSpPr>
        <p:spPr>
          <a:xfrm>
            <a:off x="8146457" y="9644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B9335E8-7A70-4E8C-9DE2-8107E2923930}"/>
              </a:ext>
            </a:extLst>
          </p:cNvPr>
          <p:cNvSpPr/>
          <p:nvPr/>
        </p:nvSpPr>
        <p:spPr>
          <a:xfrm>
            <a:off x="3811144" y="452810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68A7C3-EAEA-4EAA-9070-3B9687297FAB}"/>
              </a:ext>
            </a:extLst>
          </p:cNvPr>
          <p:cNvSpPr txBox="1"/>
          <p:nvPr/>
        </p:nvSpPr>
        <p:spPr>
          <a:xfrm>
            <a:off x="3809941" y="402483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422381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8F2586-F4F6-99F1-0B5E-6164C7222F65}"/>
              </a:ext>
            </a:extLst>
          </p:cNvPr>
          <p:cNvSpPr/>
          <p:nvPr/>
        </p:nvSpPr>
        <p:spPr>
          <a:xfrm>
            <a:off x="2585236" y="1404257"/>
            <a:ext cx="2023200" cy="2024743"/>
          </a:xfrm>
          <a:prstGeom prst="rect">
            <a:avLst/>
          </a:prstGeom>
          <a:solidFill>
            <a:srgbClr val="005838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B08D5-271F-D2CF-BD09-57A1FC8696B0}"/>
              </a:ext>
            </a:extLst>
          </p:cNvPr>
          <p:cNvSpPr/>
          <p:nvPr/>
        </p:nvSpPr>
        <p:spPr>
          <a:xfrm>
            <a:off x="2585236" y="1404258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29F0FF-5EC2-4537-EEAF-4AD8F556B743}"/>
              </a:ext>
            </a:extLst>
          </p:cNvPr>
          <p:cNvSpPr/>
          <p:nvPr/>
        </p:nvSpPr>
        <p:spPr>
          <a:xfrm>
            <a:off x="6922465" y="1366019"/>
            <a:ext cx="2023200" cy="2024743"/>
          </a:xfrm>
          <a:prstGeom prst="rect">
            <a:avLst/>
          </a:prstGeom>
          <a:solidFill>
            <a:srgbClr val="005838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198B44-805D-1BA4-59BF-4F7A0B09BD2C}"/>
              </a:ext>
            </a:extLst>
          </p:cNvPr>
          <p:cNvSpPr/>
          <p:nvPr/>
        </p:nvSpPr>
        <p:spPr>
          <a:xfrm>
            <a:off x="6922465" y="1366020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2B8FE1-5B3B-4381-8367-5ECFBAA4F725}"/>
              </a:ext>
            </a:extLst>
          </p:cNvPr>
          <p:cNvCxnSpPr>
            <a:cxnSpLocks/>
          </p:cNvCxnSpPr>
          <p:nvPr/>
        </p:nvCxnSpPr>
        <p:spPr>
          <a:xfrm>
            <a:off x="6922465" y="2126385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87BADD6-EC0E-470A-849A-DD15CF45AFBF}"/>
              </a:ext>
            </a:extLst>
          </p:cNvPr>
          <p:cNvSpPr/>
          <p:nvPr/>
        </p:nvSpPr>
        <p:spPr>
          <a:xfrm>
            <a:off x="6905698" y="4431881"/>
            <a:ext cx="2023200" cy="2024743"/>
          </a:xfrm>
          <a:prstGeom prst="rect">
            <a:avLst/>
          </a:prstGeom>
          <a:solidFill>
            <a:srgbClr val="005838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E93E3C-C6DF-48AD-A7F7-E1FDD95CCD3C}"/>
              </a:ext>
            </a:extLst>
          </p:cNvPr>
          <p:cNvSpPr/>
          <p:nvPr/>
        </p:nvSpPr>
        <p:spPr>
          <a:xfrm>
            <a:off x="6905698" y="4431882"/>
            <a:ext cx="2023200" cy="1325850"/>
          </a:xfrm>
          <a:prstGeom prst="rect">
            <a:avLst/>
          </a:prstGeom>
          <a:solidFill>
            <a:srgbClr val="C7C7C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DA624E-8F03-A476-42F3-C2F2024B470D}"/>
              </a:ext>
            </a:extLst>
          </p:cNvPr>
          <p:cNvSpPr/>
          <p:nvPr/>
        </p:nvSpPr>
        <p:spPr>
          <a:xfrm>
            <a:off x="2585236" y="4431881"/>
            <a:ext cx="2023200" cy="2024743"/>
          </a:xfrm>
          <a:prstGeom prst="rect">
            <a:avLst/>
          </a:prstGeom>
          <a:solidFill>
            <a:srgbClr val="005838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1FF8D1-5622-CBD9-118F-B09CAC132228}"/>
              </a:ext>
            </a:extLst>
          </p:cNvPr>
          <p:cNvSpPr/>
          <p:nvPr/>
        </p:nvSpPr>
        <p:spPr>
          <a:xfrm>
            <a:off x="2585236" y="4431882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93A1B2-DC58-4735-9220-2B0150A6754B}"/>
              </a:ext>
            </a:extLst>
          </p:cNvPr>
          <p:cNvCxnSpPr>
            <a:cxnSpLocks/>
          </p:cNvCxnSpPr>
          <p:nvPr/>
        </p:nvCxnSpPr>
        <p:spPr>
          <a:xfrm>
            <a:off x="2585776" y="516355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F6CB5D-A7CF-4875-8061-108A2D0AD138}"/>
              </a:ext>
            </a:extLst>
          </p:cNvPr>
          <p:cNvCxnSpPr>
            <a:cxnSpLocks/>
          </p:cNvCxnSpPr>
          <p:nvPr/>
        </p:nvCxnSpPr>
        <p:spPr>
          <a:xfrm>
            <a:off x="6906644" y="5768769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F9DD75-85A0-4228-AF80-23E406DEF645}"/>
              </a:ext>
            </a:extLst>
          </p:cNvPr>
          <p:cNvCxnSpPr>
            <a:cxnSpLocks/>
          </p:cNvCxnSpPr>
          <p:nvPr/>
        </p:nvCxnSpPr>
        <p:spPr>
          <a:xfrm>
            <a:off x="2585236" y="215734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5EA80B-8B02-1386-6910-40C16166A6D0}"/>
              </a:ext>
            </a:extLst>
          </p:cNvPr>
          <p:cNvSpPr txBox="1"/>
          <p:nvPr/>
        </p:nvSpPr>
        <p:spPr>
          <a:xfrm>
            <a:off x="2519406" y="317592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56563-8627-648A-632C-A4A019A63152}"/>
              </a:ext>
            </a:extLst>
          </p:cNvPr>
          <p:cNvSpPr txBox="1"/>
          <p:nvPr/>
        </p:nvSpPr>
        <p:spPr>
          <a:xfrm>
            <a:off x="9437704" y="167120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37758-6A54-95BA-A4E1-1952C4105494}"/>
              </a:ext>
            </a:extLst>
          </p:cNvPr>
          <p:cNvSpPr txBox="1"/>
          <p:nvPr/>
        </p:nvSpPr>
        <p:spPr>
          <a:xfrm>
            <a:off x="6856635" y="313292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69C076-7D03-0DD3-73F5-EA299A5D435D}"/>
              </a:ext>
            </a:extLst>
          </p:cNvPr>
          <p:cNvSpPr txBox="1"/>
          <p:nvPr/>
        </p:nvSpPr>
        <p:spPr>
          <a:xfrm>
            <a:off x="2519406" y="62119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B2E3BC-0035-F6B3-5D67-096A6246CA55}"/>
              </a:ext>
            </a:extLst>
          </p:cNvPr>
          <p:cNvCxnSpPr/>
          <p:nvPr/>
        </p:nvCxnSpPr>
        <p:spPr>
          <a:xfrm>
            <a:off x="4914900" y="2571594"/>
            <a:ext cx="1676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F0D48-5308-55EF-9301-4840C77B9F20}"/>
              </a:ext>
            </a:extLst>
          </p:cNvPr>
          <p:cNvCxnSpPr/>
          <p:nvPr/>
        </p:nvCxnSpPr>
        <p:spPr>
          <a:xfrm>
            <a:off x="3606800" y="3530600"/>
            <a:ext cx="0" cy="70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7C72BE-8421-5782-51A0-CC83B694384C}"/>
              </a:ext>
            </a:extLst>
          </p:cNvPr>
          <p:cNvSpPr txBox="1"/>
          <p:nvPr/>
        </p:nvSpPr>
        <p:spPr>
          <a:xfrm>
            <a:off x="5101216" y="2553370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strategy update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224C36-241E-2DBD-0702-8FFCAB709AAE}"/>
              </a:ext>
            </a:extLst>
          </p:cNvPr>
          <p:cNvSpPr txBox="1"/>
          <p:nvPr/>
        </p:nvSpPr>
        <p:spPr>
          <a:xfrm>
            <a:off x="2570684" y="37320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 update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DD4F2-9811-4518-9EA6-A07052DCBBD7}"/>
              </a:ext>
            </a:extLst>
          </p:cNvPr>
          <p:cNvCxnSpPr/>
          <p:nvPr/>
        </p:nvCxnSpPr>
        <p:spPr>
          <a:xfrm>
            <a:off x="7881218" y="3533972"/>
            <a:ext cx="0" cy="70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523904-9E63-4883-9DD2-30D49ECC370F}"/>
              </a:ext>
            </a:extLst>
          </p:cNvPr>
          <p:cNvSpPr txBox="1"/>
          <p:nvPr/>
        </p:nvSpPr>
        <p:spPr>
          <a:xfrm>
            <a:off x="5890021" y="3737186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dynamics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3517D1-C2F2-4174-BDBE-E7334B144183}"/>
              </a:ext>
            </a:extLst>
          </p:cNvPr>
          <p:cNvSpPr txBox="1"/>
          <p:nvPr/>
        </p:nvSpPr>
        <p:spPr>
          <a:xfrm>
            <a:off x="6856635" y="62111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884949-638B-4BD1-B813-ACB25D896EF7}"/>
              </a:ext>
            </a:extLst>
          </p:cNvPr>
          <p:cNvSpPr/>
          <p:nvPr/>
        </p:nvSpPr>
        <p:spPr>
          <a:xfrm rot="2881681">
            <a:off x="7869838" y="2057835"/>
            <a:ext cx="880564" cy="790790"/>
          </a:xfrm>
          <a:prstGeom prst="arc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29E80A5-BF55-4C68-8008-57F1F839E782}"/>
              </a:ext>
            </a:extLst>
          </p:cNvPr>
          <p:cNvSpPr/>
          <p:nvPr/>
        </p:nvSpPr>
        <p:spPr>
          <a:xfrm rot="19268278">
            <a:off x="3544721" y="4520918"/>
            <a:ext cx="662331" cy="663708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llout: Bent Line with Border and Accent Bar 18">
            <a:extLst>
              <a:ext uri="{FF2B5EF4-FFF2-40B4-BE49-F238E27FC236}">
                <a16:creationId xmlns:a16="http://schemas.microsoft.com/office/drawing/2014/main" id="{DD64716B-68D9-46F9-956B-6634C05B0C79}"/>
              </a:ext>
            </a:extLst>
          </p:cNvPr>
          <p:cNvSpPr/>
          <p:nvPr/>
        </p:nvSpPr>
        <p:spPr>
          <a:xfrm>
            <a:off x="9505507" y="2156242"/>
            <a:ext cx="938891" cy="80543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310"/>
              <a:gd name="adj6" fmla="val -8388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E828EE-BF9D-48BF-AFCC-AF7198BEAA2A}"/>
              </a:ext>
            </a:extLst>
          </p:cNvPr>
          <p:cNvSpPr/>
          <p:nvPr/>
        </p:nvSpPr>
        <p:spPr>
          <a:xfrm>
            <a:off x="9613478" y="2253944"/>
            <a:ext cx="722950" cy="628632"/>
          </a:xfrm>
          <a:prstGeom prst="rect">
            <a:avLst/>
          </a:prstGeom>
          <a:solidFill>
            <a:srgbClr val="005838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58C830-33BC-42B4-8E3B-B886D5BAA539}"/>
              </a:ext>
            </a:extLst>
          </p:cNvPr>
          <p:cNvSpPr/>
          <p:nvPr/>
        </p:nvSpPr>
        <p:spPr>
          <a:xfrm>
            <a:off x="9613478" y="2253944"/>
            <a:ext cx="722950" cy="411643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1C7D23-3CF5-46E1-863E-705EFFFE569A}"/>
              </a:ext>
            </a:extLst>
          </p:cNvPr>
          <p:cNvCxnSpPr>
            <a:cxnSpLocks/>
          </p:cNvCxnSpPr>
          <p:nvPr/>
        </p:nvCxnSpPr>
        <p:spPr>
          <a:xfrm>
            <a:off x="9613478" y="2665587"/>
            <a:ext cx="72295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09835-D935-48D6-84C5-5EE393AF9626}"/>
              </a:ext>
            </a:extLst>
          </p:cNvPr>
          <p:cNvSpPr/>
          <p:nvPr/>
        </p:nvSpPr>
        <p:spPr>
          <a:xfrm>
            <a:off x="3812585" y="151157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2B717B-73A2-4C15-AD03-5E07EED51DBA}"/>
              </a:ext>
            </a:extLst>
          </p:cNvPr>
          <p:cNvSpPr txBox="1"/>
          <p:nvPr/>
        </p:nvSpPr>
        <p:spPr>
          <a:xfrm>
            <a:off x="3811382" y="10083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70CC35E-C197-40EF-8190-F32E3F900E33}"/>
              </a:ext>
            </a:extLst>
          </p:cNvPr>
          <p:cNvSpPr/>
          <p:nvPr/>
        </p:nvSpPr>
        <p:spPr>
          <a:xfrm>
            <a:off x="8147660" y="146767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600602-444F-48FA-BAB9-03913FC2BA28}"/>
              </a:ext>
            </a:extLst>
          </p:cNvPr>
          <p:cNvSpPr txBox="1"/>
          <p:nvPr/>
        </p:nvSpPr>
        <p:spPr>
          <a:xfrm>
            <a:off x="8146457" y="9644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B9335E8-7A70-4E8C-9DE2-8107E2923930}"/>
              </a:ext>
            </a:extLst>
          </p:cNvPr>
          <p:cNvSpPr/>
          <p:nvPr/>
        </p:nvSpPr>
        <p:spPr>
          <a:xfrm>
            <a:off x="3811144" y="452810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68A7C3-EAEA-4EAA-9070-3B9687297FAB}"/>
              </a:ext>
            </a:extLst>
          </p:cNvPr>
          <p:cNvSpPr txBox="1"/>
          <p:nvPr/>
        </p:nvSpPr>
        <p:spPr>
          <a:xfrm>
            <a:off x="3809941" y="402483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6EDB562-B459-408D-93A7-84BB216FF334}"/>
              </a:ext>
            </a:extLst>
          </p:cNvPr>
          <p:cNvSpPr/>
          <p:nvPr/>
        </p:nvSpPr>
        <p:spPr>
          <a:xfrm>
            <a:off x="3180122" y="155546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F864A4F-F259-4CF6-BC2B-5008BF4A51C4}"/>
              </a:ext>
            </a:extLst>
          </p:cNvPr>
          <p:cNvSpPr/>
          <p:nvPr/>
        </p:nvSpPr>
        <p:spPr>
          <a:xfrm>
            <a:off x="2624745" y="1921234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93C173-F5D7-4043-8A09-A93E0AB9E198}"/>
              </a:ext>
            </a:extLst>
          </p:cNvPr>
          <p:cNvSpPr/>
          <p:nvPr/>
        </p:nvSpPr>
        <p:spPr>
          <a:xfrm>
            <a:off x="2927235" y="2654287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F4A5A6-A5FC-454C-922C-89C03BFED31C}"/>
              </a:ext>
            </a:extLst>
          </p:cNvPr>
          <p:cNvSpPr/>
          <p:nvPr/>
        </p:nvSpPr>
        <p:spPr>
          <a:xfrm>
            <a:off x="3398145" y="2173567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3EE0947B-9415-475E-81FA-7EEF0F4F5C98}"/>
              </a:ext>
            </a:extLst>
          </p:cNvPr>
          <p:cNvSpPr/>
          <p:nvPr/>
        </p:nvSpPr>
        <p:spPr>
          <a:xfrm>
            <a:off x="3906246" y="1584545"/>
            <a:ext cx="665518" cy="573723"/>
          </a:xfrm>
          <a:prstGeom prst="triangl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  <a:p>
            <a:pPr algn="ctr"/>
            <a:endParaRPr lang="en-US" sz="1000" dirty="0">
              <a:solidFill>
                <a:srgbClr val="6A5147"/>
              </a:soli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479F99C6-20EF-4270-A6AE-E5419A1F4C33}"/>
              </a:ext>
            </a:extLst>
          </p:cNvPr>
          <p:cNvSpPr/>
          <p:nvPr/>
        </p:nvSpPr>
        <p:spPr>
          <a:xfrm>
            <a:off x="3753845" y="2627014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A725D6B-DF76-4014-996B-1D048857B7F6}"/>
              </a:ext>
            </a:extLst>
          </p:cNvPr>
          <p:cNvSpPr/>
          <p:nvPr/>
        </p:nvSpPr>
        <p:spPr>
          <a:xfrm>
            <a:off x="7517351" y="1517231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AC5F16-20E5-4251-80E1-3DCE567F20EB}"/>
              </a:ext>
            </a:extLst>
          </p:cNvPr>
          <p:cNvSpPr/>
          <p:nvPr/>
        </p:nvSpPr>
        <p:spPr>
          <a:xfrm>
            <a:off x="6961974" y="1897205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219919C-D261-4468-90C0-4CE07E47F49B}"/>
              </a:ext>
            </a:extLst>
          </p:cNvPr>
          <p:cNvSpPr/>
          <p:nvPr/>
        </p:nvSpPr>
        <p:spPr>
          <a:xfrm>
            <a:off x="7264464" y="261604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ACA536E-9F4F-4B77-B7A9-4245813E3BC3}"/>
              </a:ext>
            </a:extLst>
          </p:cNvPr>
          <p:cNvSpPr/>
          <p:nvPr/>
        </p:nvSpPr>
        <p:spPr>
          <a:xfrm>
            <a:off x="7735374" y="213532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4F52686F-9CD6-48A7-90A3-CA5DA473FAA4}"/>
              </a:ext>
            </a:extLst>
          </p:cNvPr>
          <p:cNvSpPr/>
          <p:nvPr/>
        </p:nvSpPr>
        <p:spPr>
          <a:xfrm>
            <a:off x="8243475" y="1546307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369D37D7-33D1-4A0B-8768-595BEFE06F56}"/>
              </a:ext>
            </a:extLst>
          </p:cNvPr>
          <p:cNvSpPr/>
          <p:nvPr/>
        </p:nvSpPr>
        <p:spPr>
          <a:xfrm>
            <a:off x="8091074" y="2588776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D68C650-2305-43DD-A7F6-10235E827158}"/>
              </a:ext>
            </a:extLst>
          </p:cNvPr>
          <p:cNvSpPr/>
          <p:nvPr/>
        </p:nvSpPr>
        <p:spPr>
          <a:xfrm>
            <a:off x="3180122" y="4583093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42DB8A-115C-40C3-B883-F9137D8C6496}"/>
              </a:ext>
            </a:extLst>
          </p:cNvPr>
          <p:cNvSpPr/>
          <p:nvPr/>
        </p:nvSpPr>
        <p:spPr>
          <a:xfrm>
            <a:off x="2624745" y="4963067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2450298-1D08-41DD-9549-58B214F75FBA}"/>
              </a:ext>
            </a:extLst>
          </p:cNvPr>
          <p:cNvSpPr/>
          <p:nvPr/>
        </p:nvSpPr>
        <p:spPr>
          <a:xfrm>
            <a:off x="2927235" y="5681911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86C208A-0792-4DC2-971E-891C7BD677FC}"/>
              </a:ext>
            </a:extLst>
          </p:cNvPr>
          <p:cNvSpPr/>
          <p:nvPr/>
        </p:nvSpPr>
        <p:spPr>
          <a:xfrm>
            <a:off x="3398145" y="5201191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44FE9481-A292-4AC9-BDCE-9A9495CAE233}"/>
              </a:ext>
            </a:extLst>
          </p:cNvPr>
          <p:cNvSpPr/>
          <p:nvPr/>
        </p:nvSpPr>
        <p:spPr>
          <a:xfrm>
            <a:off x="3753845" y="5654638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AEDA343-AAF0-464E-A6EB-07C79FE4B25A}"/>
              </a:ext>
            </a:extLst>
          </p:cNvPr>
          <p:cNvSpPr/>
          <p:nvPr/>
        </p:nvSpPr>
        <p:spPr>
          <a:xfrm>
            <a:off x="3949935" y="4646500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922C1A2-0239-4773-B0A2-85773D67BA46}"/>
              </a:ext>
            </a:extLst>
          </p:cNvPr>
          <p:cNvSpPr/>
          <p:nvPr/>
        </p:nvSpPr>
        <p:spPr>
          <a:xfrm>
            <a:off x="7500584" y="4583093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FB524D-AFDB-4EAE-8C67-74452D9532A4}"/>
              </a:ext>
            </a:extLst>
          </p:cNvPr>
          <p:cNvSpPr/>
          <p:nvPr/>
        </p:nvSpPr>
        <p:spPr>
          <a:xfrm>
            <a:off x="6945207" y="4963067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8788A98-2CFF-415C-B63C-CF32BCF5AF0A}"/>
              </a:ext>
            </a:extLst>
          </p:cNvPr>
          <p:cNvSpPr/>
          <p:nvPr/>
        </p:nvSpPr>
        <p:spPr>
          <a:xfrm>
            <a:off x="7247697" y="5681911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CC856D0-D7CD-48BB-969D-8E302A3124A0}"/>
              </a:ext>
            </a:extLst>
          </p:cNvPr>
          <p:cNvSpPr/>
          <p:nvPr/>
        </p:nvSpPr>
        <p:spPr>
          <a:xfrm>
            <a:off x="7718607" y="5201191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D94B31DF-E4DB-4C5B-9BF7-A85799E12EE1}"/>
              </a:ext>
            </a:extLst>
          </p:cNvPr>
          <p:cNvSpPr/>
          <p:nvPr/>
        </p:nvSpPr>
        <p:spPr>
          <a:xfrm>
            <a:off x="8226708" y="4612169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D7A5AE3A-F96E-4462-8D6C-964E78965D77}"/>
              </a:ext>
            </a:extLst>
          </p:cNvPr>
          <p:cNvSpPr/>
          <p:nvPr/>
        </p:nvSpPr>
        <p:spPr>
          <a:xfrm>
            <a:off x="8074307" y="5654638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7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llout: Bent Line with Border and Accent Bar 18">
            <a:extLst>
              <a:ext uri="{FF2B5EF4-FFF2-40B4-BE49-F238E27FC236}">
                <a16:creationId xmlns:a16="http://schemas.microsoft.com/office/drawing/2014/main" id="{DD64716B-68D9-46F9-956B-6634C05B0C79}"/>
              </a:ext>
            </a:extLst>
          </p:cNvPr>
          <p:cNvSpPr/>
          <p:nvPr/>
        </p:nvSpPr>
        <p:spPr>
          <a:xfrm>
            <a:off x="9505507" y="2156242"/>
            <a:ext cx="938891" cy="80543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310"/>
              <a:gd name="adj6" fmla="val -8388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04F744-7147-405D-88C6-56D7C687A6BA}"/>
              </a:ext>
            </a:extLst>
          </p:cNvPr>
          <p:cNvSpPr/>
          <p:nvPr/>
        </p:nvSpPr>
        <p:spPr>
          <a:xfrm>
            <a:off x="2585236" y="1404257"/>
            <a:ext cx="2023200" cy="2024743"/>
          </a:xfrm>
          <a:prstGeom prst="rect">
            <a:avLst/>
          </a:prstGeom>
          <a:solidFill>
            <a:srgbClr val="E3C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89988D-373D-43B1-BF80-A524FEE07CCF}"/>
              </a:ext>
            </a:extLst>
          </p:cNvPr>
          <p:cNvSpPr/>
          <p:nvPr/>
        </p:nvSpPr>
        <p:spPr>
          <a:xfrm>
            <a:off x="2585236" y="1404258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1835B-1355-4186-8B14-764010041BBA}"/>
              </a:ext>
            </a:extLst>
          </p:cNvPr>
          <p:cNvSpPr/>
          <p:nvPr/>
        </p:nvSpPr>
        <p:spPr>
          <a:xfrm>
            <a:off x="6922465" y="1366019"/>
            <a:ext cx="2023200" cy="2024743"/>
          </a:xfrm>
          <a:prstGeom prst="rect">
            <a:avLst/>
          </a:prstGeom>
          <a:solidFill>
            <a:srgbClr val="E3C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C2A568-1BD8-4DF7-A24A-5E8E49527111}"/>
              </a:ext>
            </a:extLst>
          </p:cNvPr>
          <p:cNvSpPr/>
          <p:nvPr/>
        </p:nvSpPr>
        <p:spPr>
          <a:xfrm>
            <a:off x="6922465" y="1366020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921D81-343F-4CCC-BD2A-717C6E31FF09}"/>
              </a:ext>
            </a:extLst>
          </p:cNvPr>
          <p:cNvSpPr/>
          <p:nvPr/>
        </p:nvSpPr>
        <p:spPr>
          <a:xfrm>
            <a:off x="6905698" y="4431881"/>
            <a:ext cx="2023200" cy="2024743"/>
          </a:xfrm>
          <a:prstGeom prst="rect">
            <a:avLst/>
          </a:prstGeom>
          <a:solidFill>
            <a:srgbClr val="E3C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7915A6-7574-420D-9479-98ADEF9E2A1B}"/>
              </a:ext>
            </a:extLst>
          </p:cNvPr>
          <p:cNvSpPr/>
          <p:nvPr/>
        </p:nvSpPr>
        <p:spPr>
          <a:xfrm>
            <a:off x="6905698" y="4431882"/>
            <a:ext cx="2023200" cy="1325850"/>
          </a:xfrm>
          <a:prstGeom prst="rect">
            <a:avLst/>
          </a:prstGeom>
          <a:solidFill>
            <a:srgbClr val="C7C7C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29DE78-01DB-4836-80AB-0D547D127087}"/>
              </a:ext>
            </a:extLst>
          </p:cNvPr>
          <p:cNvSpPr/>
          <p:nvPr/>
        </p:nvSpPr>
        <p:spPr>
          <a:xfrm>
            <a:off x="2585236" y="4431881"/>
            <a:ext cx="2023200" cy="2024743"/>
          </a:xfrm>
          <a:prstGeom prst="rect">
            <a:avLst/>
          </a:prstGeom>
          <a:solidFill>
            <a:srgbClr val="E3C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9D4075-4D80-482B-B2AD-87E0AD3E4ACC}"/>
              </a:ext>
            </a:extLst>
          </p:cNvPr>
          <p:cNvSpPr/>
          <p:nvPr/>
        </p:nvSpPr>
        <p:spPr>
          <a:xfrm>
            <a:off x="2585236" y="4431882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A27EB5-3D19-4504-BD49-F91A59FA6756}"/>
              </a:ext>
            </a:extLst>
          </p:cNvPr>
          <p:cNvSpPr/>
          <p:nvPr/>
        </p:nvSpPr>
        <p:spPr>
          <a:xfrm>
            <a:off x="9613478" y="2253944"/>
            <a:ext cx="722950" cy="628632"/>
          </a:xfrm>
          <a:prstGeom prst="rect">
            <a:avLst/>
          </a:prstGeom>
          <a:solidFill>
            <a:srgbClr val="E3C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297D0C-8236-4F91-B4FE-7C7ED3064CEE}"/>
              </a:ext>
            </a:extLst>
          </p:cNvPr>
          <p:cNvSpPr/>
          <p:nvPr/>
        </p:nvSpPr>
        <p:spPr>
          <a:xfrm>
            <a:off x="9613478" y="2253944"/>
            <a:ext cx="722950" cy="411643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2B8FE1-5B3B-4381-8367-5ECFBAA4F725}"/>
              </a:ext>
            </a:extLst>
          </p:cNvPr>
          <p:cNvCxnSpPr>
            <a:cxnSpLocks/>
          </p:cNvCxnSpPr>
          <p:nvPr/>
        </p:nvCxnSpPr>
        <p:spPr>
          <a:xfrm>
            <a:off x="6922465" y="2126385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93A1B2-DC58-4735-9220-2B0150A6754B}"/>
              </a:ext>
            </a:extLst>
          </p:cNvPr>
          <p:cNvCxnSpPr>
            <a:cxnSpLocks/>
          </p:cNvCxnSpPr>
          <p:nvPr/>
        </p:nvCxnSpPr>
        <p:spPr>
          <a:xfrm>
            <a:off x="2585776" y="516355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F6CB5D-A7CF-4875-8061-108A2D0AD138}"/>
              </a:ext>
            </a:extLst>
          </p:cNvPr>
          <p:cNvCxnSpPr>
            <a:cxnSpLocks/>
          </p:cNvCxnSpPr>
          <p:nvPr/>
        </p:nvCxnSpPr>
        <p:spPr>
          <a:xfrm>
            <a:off x="6906644" y="5768769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F9DD75-85A0-4228-AF80-23E406DEF645}"/>
              </a:ext>
            </a:extLst>
          </p:cNvPr>
          <p:cNvCxnSpPr>
            <a:cxnSpLocks/>
          </p:cNvCxnSpPr>
          <p:nvPr/>
        </p:nvCxnSpPr>
        <p:spPr>
          <a:xfrm>
            <a:off x="2585236" y="215734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5EA80B-8B02-1386-6910-40C16166A6D0}"/>
              </a:ext>
            </a:extLst>
          </p:cNvPr>
          <p:cNvSpPr txBox="1"/>
          <p:nvPr/>
        </p:nvSpPr>
        <p:spPr>
          <a:xfrm>
            <a:off x="2519406" y="317592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56563-8627-648A-632C-A4A019A63152}"/>
              </a:ext>
            </a:extLst>
          </p:cNvPr>
          <p:cNvSpPr txBox="1"/>
          <p:nvPr/>
        </p:nvSpPr>
        <p:spPr>
          <a:xfrm>
            <a:off x="9437704" y="167120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37758-6A54-95BA-A4E1-1952C4105494}"/>
              </a:ext>
            </a:extLst>
          </p:cNvPr>
          <p:cNvSpPr txBox="1"/>
          <p:nvPr/>
        </p:nvSpPr>
        <p:spPr>
          <a:xfrm>
            <a:off x="6856635" y="313292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69C076-7D03-0DD3-73F5-EA299A5D435D}"/>
              </a:ext>
            </a:extLst>
          </p:cNvPr>
          <p:cNvSpPr txBox="1"/>
          <p:nvPr/>
        </p:nvSpPr>
        <p:spPr>
          <a:xfrm>
            <a:off x="2519406" y="62119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B2E3BC-0035-F6B3-5D67-096A6246CA55}"/>
              </a:ext>
            </a:extLst>
          </p:cNvPr>
          <p:cNvCxnSpPr/>
          <p:nvPr/>
        </p:nvCxnSpPr>
        <p:spPr>
          <a:xfrm>
            <a:off x="4914900" y="2571594"/>
            <a:ext cx="1676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F0D48-5308-55EF-9301-4840C77B9F20}"/>
              </a:ext>
            </a:extLst>
          </p:cNvPr>
          <p:cNvCxnSpPr/>
          <p:nvPr/>
        </p:nvCxnSpPr>
        <p:spPr>
          <a:xfrm>
            <a:off x="3606800" y="3530600"/>
            <a:ext cx="0" cy="70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7C72BE-8421-5782-51A0-CC83B694384C}"/>
              </a:ext>
            </a:extLst>
          </p:cNvPr>
          <p:cNvSpPr txBox="1"/>
          <p:nvPr/>
        </p:nvSpPr>
        <p:spPr>
          <a:xfrm>
            <a:off x="5101216" y="2553370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strategy update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224C36-241E-2DBD-0702-8FFCAB709AAE}"/>
              </a:ext>
            </a:extLst>
          </p:cNvPr>
          <p:cNvSpPr txBox="1"/>
          <p:nvPr/>
        </p:nvSpPr>
        <p:spPr>
          <a:xfrm>
            <a:off x="2570684" y="37320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 update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DD4F2-9811-4518-9EA6-A07052DCBBD7}"/>
              </a:ext>
            </a:extLst>
          </p:cNvPr>
          <p:cNvCxnSpPr/>
          <p:nvPr/>
        </p:nvCxnSpPr>
        <p:spPr>
          <a:xfrm>
            <a:off x="7881218" y="3533972"/>
            <a:ext cx="0" cy="70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523904-9E63-4883-9DD2-30D49ECC370F}"/>
              </a:ext>
            </a:extLst>
          </p:cNvPr>
          <p:cNvSpPr txBox="1"/>
          <p:nvPr/>
        </p:nvSpPr>
        <p:spPr>
          <a:xfrm>
            <a:off x="5890021" y="3737186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dynamics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3517D1-C2F2-4174-BDBE-E7334B144183}"/>
              </a:ext>
            </a:extLst>
          </p:cNvPr>
          <p:cNvSpPr txBox="1"/>
          <p:nvPr/>
        </p:nvSpPr>
        <p:spPr>
          <a:xfrm>
            <a:off x="6856635" y="62111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884949-638B-4BD1-B813-ACB25D896EF7}"/>
              </a:ext>
            </a:extLst>
          </p:cNvPr>
          <p:cNvSpPr/>
          <p:nvPr/>
        </p:nvSpPr>
        <p:spPr>
          <a:xfrm rot="2881681">
            <a:off x="7869838" y="2057835"/>
            <a:ext cx="880564" cy="790790"/>
          </a:xfrm>
          <a:prstGeom prst="arc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29E80A5-BF55-4C68-8008-57F1F839E782}"/>
              </a:ext>
            </a:extLst>
          </p:cNvPr>
          <p:cNvSpPr/>
          <p:nvPr/>
        </p:nvSpPr>
        <p:spPr>
          <a:xfrm rot="19268278">
            <a:off x="3544721" y="4520918"/>
            <a:ext cx="662331" cy="663708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1C7D23-3CF5-46E1-863E-705EFFFE569A}"/>
              </a:ext>
            </a:extLst>
          </p:cNvPr>
          <p:cNvCxnSpPr>
            <a:cxnSpLocks/>
          </p:cNvCxnSpPr>
          <p:nvPr/>
        </p:nvCxnSpPr>
        <p:spPr>
          <a:xfrm>
            <a:off x="9613478" y="2665587"/>
            <a:ext cx="72295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09835-D935-48D6-84C5-5EE393AF9626}"/>
              </a:ext>
            </a:extLst>
          </p:cNvPr>
          <p:cNvSpPr/>
          <p:nvPr/>
        </p:nvSpPr>
        <p:spPr>
          <a:xfrm>
            <a:off x="3812585" y="151157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2B717B-73A2-4C15-AD03-5E07EED51DBA}"/>
              </a:ext>
            </a:extLst>
          </p:cNvPr>
          <p:cNvSpPr txBox="1"/>
          <p:nvPr/>
        </p:nvSpPr>
        <p:spPr>
          <a:xfrm>
            <a:off x="3811382" y="10083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70CC35E-C197-40EF-8190-F32E3F900E33}"/>
              </a:ext>
            </a:extLst>
          </p:cNvPr>
          <p:cNvSpPr/>
          <p:nvPr/>
        </p:nvSpPr>
        <p:spPr>
          <a:xfrm>
            <a:off x="8147660" y="146767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600602-444F-48FA-BAB9-03913FC2BA28}"/>
              </a:ext>
            </a:extLst>
          </p:cNvPr>
          <p:cNvSpPr txBox="1"/>
          <p:nvPr/>
        </p:nvSpPr>
        <p:spPr>
          <a:xfrm>
            <a:off x="8146457" y="9644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B9335E8-7A70-4E8C-9DE2-8107E2923930}"/>
              </a:ext>
            </a:extLst>
          </p:cNvPr>
          <p:cNvSpPr/>
          <p:nvPr/>
        </p:nvSpPr>
        <p:spPr>
          <a:xfrm>
            <a:off x="3811144" y="452810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68A7C3-EAEA-4EAA-9070-3B9687297FAB}"/>
              </a:ext>
            </a:extLst>
          </p:cNvPr>
          <p:cNvSpPr txBox="1"/>
          <p:nvPr/>
        </p:nvSpPr>
        <p:spPr>
          <a:xfrm>
            <a:off x="3809941" y="402483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6EDB562-B459-408D-93A7-84BB216FF334}"/>
              </a:ext>
            </a:extLst>
          </p:cNvPr>
          <p:cNvSpPr/>
          <p:nvPr/>
        </p:nvSpPr>
        <p:spPr>
          <a:xfrm>
            <a:off x="3180122" y="1555469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F864A4F-F259-4CF6-BC2B-5008BF4A51C4}"/>
              </a:ext>
            </a:extLst>
          </p:cNvPr>
          <p:cNvSpPr/>
          <p:nvPr/>
        </p:nvSpPr>
        <p:spPr>
          <a:xfrm>
            <a:off x="2624745" y="1935443"/>
            <a:ext cx="573723" cy="573723"/>
          </a:xfrm>
          <a:prstGeom prst="ellipse">
            <a:avLst/>
          </a:prstGeom>
          <a:solidFill>
            <a:srgbClr val="6A51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93C173-F5D7-4043-8A09-A93E0AB9E198}"/>
              </a:ext>
            </a:extLst>
          </p:cNvPr>
          <p:cNvSpPr/>
          <p:nvPr/>
        </p:nvSpPr>
        <p:spPr>
          <a:xfrm>
            <a:off x="2927235" y="2654287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F4A5A6-A5FC-454C-922C-89C03BFED31C}"/>
              </a:ext>
            </a:extLst>
          </p:cNvPr>
          <p:cNvSpPr/>
          <p:nvPr/>
        </p:nvSpPr>
        <p:spPr>
          <a:xfrm>
            <a:off x="3398145" y="2173567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3EE0947B-9415-475E-81FA-7EEF0F4F5C98}"/>
              </a:ext>
            </a:extLst>
          </p:cNvPr>
          <p:cNvSpPr/>
          <p:nvPr/>
        </p:nvSpPr>
        <p:spPr>
          <a:xfrm>
            <a:off x="3906246" y="1584545"/>
            <a:ext cx="665518" cy="573723"/>
          </a:xfrm>
          <a:prstGeom prst="triangl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  <a:p>
            <a:pPr algn="ctr"/>
            <a:endParaRPr lang="en-US" sz="1000" dirty="0">
              <a:solidFill>
                <a:srgbClr val="6A5147"/>
              </a:soli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479F99C6-20EF-4270-A6AE-E5419A1F4C33}"/>
              </a:ext>
            </a:extLst>
          </p:cNvPr>
          <p:cNvSpPr/>
          <p:nvPr/>
        </p:nvSpPr>
        <p:spPr>
          <a:xfrm>
            <a:off x="3753845" y="2627014"/>
            <a:ext cx="665518" cy="573723"/>
          </a:xfrm>
          <a:prstGeom prst="triangle">
            <a:avLst/>
          </a:prstGeom>
          <a:solidFill>
            <a:srgbClr val="6A51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A725D6B-DF76-4014-996B-1D048857B7F6}"/>
              </a:ext>
            </a:extLst>
          </p:cNvPr>
          <p:cNvSpPr/>
          <p:nvPr/>
        </p:nvSpPr>
        <p:spPr>
          <a:xfrm>
            <a:off x="7517351" y="1517231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AC5F16-20E5-4251-80E1-3DCE567F20EB}"/>
              </a:ext>
            </a:extLst>
          </p:cNvPr>
          <p:cNvSpPr/>
          <p:nvPr/>
        </p:nvSpPr>
        <p:spPr>
          <a:xfrm>
            <a:off x="6961974" y="1897205"/>
            <a:ext cx="573723" cy="573723"/>
          </a:xfrm>
          <a:prstGeom prst="ellipse">
            <a:avLst/>
          </a:prstGeom>
          <a:solidFill>
            <a:srgbClr val="6A51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219919C-D261-4468-90C0-4CE07E47F49B}"/>
              </a:ext>
            </a:extLst>
          </p:cNvPr>
          <p:cNvSpPr/>
          <p:nvPr/>
        </p:nvSpPr>
        <p:spPr>
          <a:xfrm>
            <a:off x="7264464" y="2616049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ACA536E-9F4F-4B77-B7A9-4245813E3BC3}"/>
              </a:ext>
            </a:extLst>
          </p:cNvPr>
          <p:cNvSpPr/>
          <p:nvPr/>
        </p:nvSpPr>
        <p:spPr>
          <a:xfrm>
            <a:off x="7735374" y="2135329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4F52686F-9CD6-48A7-90A3-CA5DA473FAA4}"/>
              </a:ext>
            </a:extLst>
          </p:cNvPr>
          <p:cNvSpPr/>
          <p:nvPr/>
        </p:nvSpPr>
        <p:spPr>
          <a:xfrm>
            <a:off x="8243475" y="1546307"/>
            <a:ext cx="665518" cy="573723"/>
          </a:xfrm>
          <a:prstGeom prst="triangle">
            <a:avLst/>
          </a:prstGeom>
          <a:solidFill>
            <a:srgbClr val="6A51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369D37D7-33D1-4A0B-8768-595BEFE06F56}"/>
              </a:ext>
            </a:extLst>
          </p:cNvPr>
          <p:cNvSpPr/>
          <p:nvPr/>
        </p:nvSpPr>
        <p:spPr>
          <a:xfrm>
            <a:off x="8091074" y="2588776"/>
            <a:ext cx="665518" cy="573723"/>
          </a:xfrm>
          <a:prstGeom prst="triangle">
            <a:avLst/>
          </a:prstGeom>
          <a:solidFill>
            <a:srgbClr val="6A51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D68C650-2305-43DD-A7F6-10235E827158}"/>
              </a:ext>
            </a:extLst>
          </p:cNvPr>
          <p:cNvSpPr/>
          <p:nvPr/>
        </p:nvSpPr>
        <p:spPr>
          <a:xfrm>
            <a:off x="3180122" y="4583093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42DB8A-115C-40C3-B883-F9137D8C6496}"/>
              </a:ext>
            </a:extLst>
          </p:cNvPr>
          <p:cNvSpPr/>
          <p:nvPr/>
        </p:nvSpPr>
        <p:spPr>
          <a:xfrm>
            <a:off x="2624745" y="4963067"/>
            <a:ext cx="573723" cy="573723"/>
          </a:xfrm>
          <a:prstGeom prst="ellipse">
            <a:avLst/>
          </a:prstGeom>
          <a:solidFill>
            <a:srgbClr val="6A51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2450298-1D08-41DD-9549-58B214F75FBA}"/>
              </a:ext>
            </a:extLst>
          </p:cNvPr>
          <p:cNvSpPr/>
          <p:nvPr/>
        </p:nvSpPr>
        <p:spPr>
          <a:xfrm>
            <a:off x="2927235" y="5681911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86C208A-0792-4DC2-971E-891C7BD677FC}"/>
              </a:ext>
            </a:extLst>
          </p:cNvPr>
          <p:cNvSpPr/>
          <p:nvPr/>
        </p:nvSpPr>
        <p:spPr>
          <a:xfrm>
            <a:off x="3398145" y="5201191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44FE9481-A292-4AC9-BDCE-9A9495CAE233}"/>
              </a:ext>
            </a:extLst>
          </p:cNvPr>
          <p:cNvSpPr/>
          <p:nvPr/>
        </p:nvSpPr>
        <p:spPr>
          <a:xfrm>
            <a:off x="3753845" y="5654638"/>
            <a:ext cx="665518" cy="573723"/>
          </a:xfrm>
          <a:prstGeom prst="triangle">
            <a:avLst/>
          </a:prstGeom>
          <a:solidFill>
            <a:srgbClr val="6A51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AEDA343-AAF0-464E-A6EB-07C79FE4B25A}"/>
              </a:ext>
            </a:extLst>
          </p:cNvPr>
          <p:cNvSpPr/>
          <p:nvPr/>
        </p:nvSpPr>
        <p:spPr>
          <a:xfrm>
            <a:off x="3923799" y="4608511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922C1A2-0239-4773-B0A2-85773D67BA46}"/>
              </a:ext>
            </a:extLst>
          </p:cNvPr>
          <p:cNvSpPr/>
          <p:nvPr/>
        </p:nvSpPr>
        <p:spPr>
          <a:xfrm>
            <a:off x="7500584" y="4583093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FB524D-AFDB-4EAE-8C67-74452D9532A4}"/>
              </a:ext>
            </a:extLst>
          </p:cNvPr>
          <p:cNvSpPr/>
          <p:nvPr/>
        </p:nvSpPr>
        <p:spPr>
          <a:xfrm>
            <a:off x="6945207" y="4963067"/>
            <a:ext cx="573723" cy="573723"/>
          </a:xfrm>
          <a:prstGeom prst="ellipse">
            <a:avLst/>
          </a:prstGeom>
          <a:solidFill>
            <a:srgbClr val="6A51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8788A98-2CFF-415C-B63C-CF32BCF5AF0A}"/>
              </a:ext>
            </a:extLst>
          </p:cNvPr>
          <p:cNvSpPr/>
          <p:nvPr/>
        </p:nvSpPr>
        <p:spPr>
          <a:xfrm>
            <a:off x="7247697" y="5681911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CC856D0-D7CD-48BB-969D-8E302A3124A0}"/>
              </a:ext>
            </a:extLst>
          </p:cNvPr>
          <p:cNvSpPr/>
          <p:nvPr/>
        </p:nvSpPr>
        <p:spPr>
          <a:xfrm>
            <a:off x="7718607" y="5201191"/>
            <a:ext cx="573723" cy="573723"/>
          </a:xfrm>
          <a:prstGeom prst="ellipse">
            <a:avLst/>
          </a:prstGeom>
          <a:solidFill>
            <a:srgbClr val="F4E1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D94B31DF-E4DB-4C5B-9BF7-A85799E12EE1}"/>
              </a:ext>
            </a:extLst>
          </p:cNvPr>
          <p:cNvSpPr/>
          <p:nvPr/>
        </p:nvSpPr>
        <p:spPr>
          <a:xfrm>
            <a:off x="8226708" y="4612169"/>
            <a:ext cx="665518" cy="573723"/>
          </a:xfrm>
          <a:prstGeom prst="triangle">
            <a:avLst/>
          </a:prstGeom>
          <a:solidFill>
            <a:srgbClr val="6A51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D7A5AE3A-F96E-4462-8D6C-964E78965D77}"/>
              </a:ext>
            </a:extLst>
          </p:cNvPr>
          <p:cNvSpPr/>
          <p:nvPr/>
        </p:nvSpPr>
        <p:spPr>
          <a:xfrm>
            <a:off x="8074307" y="5654638"/>
            <a:ext cx="665518" cy="573723"/>
          </a:xfrm>
          <a:prstGeom prst="triangle">
            <a:avLst/>
          </a:prstGeom>
          <a:solidFill>
            <a:srgbClr val="6A51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8F2586-F4F6-99F1-0B5E-6164C7222F65}"/>
              </a:ext>
            </a:extLst>
          </p:cNvPr>
          <p:cNvSpPr/>
          <p:nvPr/>
        </p:nvSpPr>
        <p:spPr>
          <a:xfrm>
            <a:off x="2585236" y="1404257"/>
            <a:ext cx="2023200" cy="2024743"/>
          </a:xfrm>
          <a:prstGeom prst="rect">
            <a:avLst/>
          </a:prstGeom>
          <a:solidFill>
            <a:srgbClr val="E3C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B08D5-271F-D2CF-BD09-57A1FC8696B0}"/>
              </a:ext>
            </a:extLst>
          </p:cNvPr>
          <p:cNvSpPr/>
          <p:nvPr/>
        </p:nvSpPr>
        <p:spPr>
          <a:xfrm>
            <a:off x="2585236" y="1404258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29F0FF-5EC2-4537-EEAF-4AD8F556B743}"/>
              </a:ext>
            </a:extLst>
          </p:cNvPr>
          <p:cNvSpPr/>
          <p:nvPr/>
        </p:nvSpPr>
        <p:spPr>
          <a:xfrm>
            <a:off x="6922465" y="1366019"/>
            <a:ext cx="2023200" cy="2024743"/>
          </a:xfrm>
          <a:prstGeom prst="rect">
            <a:avLst/>
          </a:prstGeom>
          <a:solidFill>
            <a:srgbClr val="E3C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198B44-805D-1BA4-59BF-4F7A0B09BD2C}"/>
              </a:ext>
            </a:extLst>
          </p:cNvPr>
          <p:cNvSpPr/>
          <p:nvPr/>
        </p:nvSpPr>
        <p:spPr>
          <a:xfrm>
            <a:off x="6922465" y="1366020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2B8FE1-5B3B-4381-8367-5ECFBAA4F725}"/>
              </a:ext>
            </a:extLst>
          </p:cNvPr>
          <p:cNvCxnSpPr>
            <a:cxnSpLocks/>
          </p:cNvCxnSpPr>
          <p:nvPr/>
        </p:nvCxnSpPr>
        <p:spPr>
          <a:xfrm>
            <a:off x="6922465" y="2126385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87BADD6-EC0E-470A-849A-DD15CF45AFBF}"/>
              </a:ext>
            </a:extLst>
          </p:cNvPr>
          <p:cNvSpPr/>
          <p:nvPr/>
        </p:nvSpPr>
        <p:spPr>
          <a:xfrm>
            <a:off x="6905698" y="4431881"/>
            <a:ext cx="2023200" cy="2024743"/>
          </a:xfrm>
          <a:prstGeom prst="rect">
            <a:avLst/>
          </a:prstGeom>
          <a:solidFill>
            <a:srgbClr val="E3C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E93E3C-C6DF-48AD-A7F7-E1FDD95CCD3C}"/>
              </a:ext>
            </a:extLst>
          </p:cNvPr>
          <p:cNvSpPr/>
          <p:nvPr/>
        </p:nvSpPr>
        <p:spPr>
          <a:xfrm>
            <a:off x="6905698" y="4431882"/>
            <a:ext cx="2023200" cy="1325850"/>
          </a:xfrm>
          <a:prstGeom prst="rect">
            <a:avLst/>
          </a:prstGeom>
          <a:solidFill>
            <a:srgbClr val="C7C7C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DA624E-8F03-A476-42F3-C2F2024B470D}"/>
              </a:ext>
            </a:extLst>
          </p:cNvPr>
          <p:cNvSpPr/>
          <p:nvPr/>
        </p:nvSpPr>
        <p:spPr>
          <a:xfrm>
            <a:off x="2585236" y="4431881"/>
            <a:ext cx="2023200" cy="2024743"/>
          </a:xfrm>
          <a:prstGeom prst="rect">
            <a:avLst/>
          </a:prstGeom>
          <a:solidFill>
            <a:srgbClr val="E3C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1FF8D1-5622-CBD9-118F-B09CAC132228}"/>
              </a:ext>
            </a:extLst>
          </p:cNvPr>
          <p:cNvSpPr/>
          <p:nvPr/>
        </p:nvSpPr>
        <p:spPr>
          <a:xfrm>
            <a:off x="2585236" y="4431882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93A1B2-DC58-4735-9220-2B0150A6754B}"/>
              </a:ext>
            </a:extLst>
          </p:cNvPr>
          <p:cNvCxnSpPr>
            <a:cxnSpLocks/>
          </p:cNvCxnSpPr>
          <p:nvPr/>
        </p:nvCxnSpPr>
        <p:spPr>
          <a:xfrm>
            <a:off x="2585776" y="516355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F6CB5D-A7CF-4875-8061-108A2D0AD138}"/>
              </a:ext>
            </a:extLst>
          </p:cNvPr>
          <p:cNvCxnSpPr>
            <a:cxnSpLocks/>
          </p:cNvCxnSpPr>
          <p:nvPr/>
        </p:nvCxnSpPr>
        <p:spPr>
          <a:xfrm>
            <a:off x="6906644" y="5768769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F9DD75-85A0-4228-AF80-23E406DEF645}"/>
              </a:ext>
            </a:extLst>
          </p:cNvPr>
          <p:cNvCxnSpPr>
            <a:cxnSpLocks/>
          </p:cNvCxnSpPr>
          <p:nvPr/>
        </p:nvCxnSpPr>
        <p:spPr>
          <a:xfrm>
            <a:off x="2585236" y="215734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6FB3118-03D2-D747-A4AF-D8EB2493D7EF}"/>
              </a:ext>
            </a:extLst>
          </p:cNvPr>
          <p:cNvSpPr/>
          <p:nvPr/>
        </p:nvSpPr>
        <p:spPr>
          <a:xfrm>
            <a:off x="3180122" y="1538287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49EDF-FEEF-20E0-FD5D-B730DAC26E29}"/>
              </a:ext>
            </a:extLst>
          </p:cNvPr>
          <p:cNvSpPr/>
          <p:nvPr/>
        </p:nvSpPr>
        <p:spPr>
          <a:xfrm>
            <a:off x="2624745" y="1918261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D68EB2-555F-C91B-1D3F-AEEFC6D37EB9}"/>
              </a:ext>
            </a:extLst>
          </p:cNvPr>
          <p:cNvSpPr/>
          <p:nvPr/>
        </p:nvSpPr>
        <p:spPr>
          <a:xfrm>
            <a:off x="2927235" y="2637105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51BA8-CC2D-451C-3304-D0A6208B6A90}"/>
              </a:ext>
            </a:extLst>
          </p:cNvPr>
          <p:cNvSpPr/>
          <p:nvPr/>
        </p:nvSpPr>
        <p:spPr>
          <a:xfrm>
            <a:off x="3398145" y="2156385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37FC56F-8ACA-D2E3-0B2F-46B9FF15B487}"/>
              </a:ext>
            </a:extLst>
          </p:cNvPr>
          <p:cNvSpPr/>
          <p:nvPr/>
        </p:nvSpPr>
        <p:spPr>
          <a:xfrm>
            <a:off x="3906246" y="1618678"/>
            <a:ext cx="665518" cy="573723"/>
          </a:xfrm>
          <a:prstGeom prst="triangl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109F7A5-3E04-807B-7421-35E4B1B3766F}"/>
              </a:ext>
            </a:extLst>
          </p:cNvPr>
          <p:cNvSpPr/>
          <p:nvPr/>
        </p:nvSpPr>
        <p:spPr>
          <a:xfrm>
            <a:off x="3753845" y="2609832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5EA80B-8B02-1386-6910-40C16166A6D0}"/>
              </a:ext>
            </a:extLst>
          </p:cNvPr>
          <p:cNvSpPr txBox="1"/>
          <p:nvPr/>
        </p:nvSpPr>
        <p:spPr>
          <a:xfrm>
            <a:off x="2519406" y="317592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56563-8627-648A-632C-A4A019A63152}"/>
              </a:ext>
            </a:extLst>
          </p:cNvPr>
          <p:cNvSpPr txBox="1"/>
          <p:nvPr/>
        </p:nvSpPr>
        <p:spPr>
          <a:xfrm>
            <a:off x="9437704" y="167120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E7B977-F2BD-A2AE-39C7-8F1DB72BDBFD}"/>
              </a:ext>
            </a:extLst>
          </p:cNvPr>
          <p:cNvSpPr/>
          <p:nvPr/>
        </p:nvSpPr>
        <p:spPr>
          <a:xfrm>
            <a:off x="7517351" y="150004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AC87A6-9DA2-A2AE-FA21-8D2C47CBA612}"/>
              </a:ext>
            </a:extLst>
          </p:cNvPr>
          <p:cNvSpPr/>
          <p:nvPr/>
        </p:nvSpPr>
        <p:spPr>
          <a:xfrm>
            <a:off x="6961974" y="1880023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37C539-DB49-8C10-64E9-423CB24A2EC4}"/>
              </a:ext>
            </a:extLst>
          </p:cNvPr>
          <p:cNvSpPr/>
          <p:nvPr/>
        </p:nvSpPr>
        <p:spPr>
          <a:xfrm>
            <a:off x="7264464" y="2598867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2B3927-1EA7-0860-D24B-D2AF86E95B86}"/>
              </a:ext>
            </a:extLst>
          </p:cNvPr>
          <p:cNvSpPr/>
          <p:nvPr/>
        </p:nvSpPr>
        <p:spPr>
          <a:xfrm>
            <a:off x="7735374" y="2118147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68F537A-0FF3-B46B-8278-47BBE14A7789}"/>
              </a:ext>
            </a:extLst>
          </p:cNvPr>
          <p:cNvSpPr/>
          <p:nvPr/>
        </p:nvSpPr>
        <p:spPr>
          <a:xfrm>
            <a:off x="8243475" y="1586925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6AFADB1-34A4-EB78-AB51-5B7DD9A5724D}"/>
              </a:ext>
            </a:extLst>
          </p:cNvPr>
          <p:cNvSpPr/>
          <p:nvPr/>
        </p:nvSpPr>
        <p:spPr>
          <a:xfrm>
            <a:off x="8091074" y="2571594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37758-6A54-95BA-A4E1-1952C4105494}"/>
              </a:ext>
            </a:extLst>
          </p:cNvPr>
          <p:cNvSpPr txBox="1"/>
          <p:nvPr/>
        </p:nvSpPr>
        <p:spPr>
          <a:xfrm>
            <a:off x="6856635" y="313292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B2CE60-6BE3-D65A-E79F-1D5370D5C624}"/>
              </a:ext>
            </a:extLst>
          </p:cNvPr>
          <p:cNvSpPr/>
          <p:nvPr/>
        </p:nvSpPr>
        <p:spPr>
          <a:xfrm>
            <a:off x="3180122" y="4565911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EEB63-29A7-58ED-8390-FC0F8A2C91B2}"/>
              </a:ext>
            </a:extLst>
          </p:cNvPr>
          <p:cNvSpPr/>
          <p:nvPr/>
        </p:nvSpPr>
        <p:spPr>
          <a:xfrm>
            <a:off x="2624745" y="4945885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9FB9EE-9D85-D4E8-E432-5DDFA4A41308}"/>
              </a:ext>
            </a:extLst>
          </p:cNvPr>
          <p:cNvSpPr/>
          <p:nvPr/>
        </p:nvSpPr>
        <p:spPr>
          <a:xfrm>
            <a:off x="2927235" y="566472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B8E9B1-7990-C70E-EAE6-6EEFCAC51C33}"/>
              </a:ext>
            </a:extLst>
          </p:cNvPr>
          <p:cNvSpPr/>
          <p:nvPr/>
        </p:nvSpPr>
        <p:spPr>
          <a:xfrm>
            <a:off x="3398145" y="518400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F85478E1-B720-9EAF-C87C-18EA558D15EA}"/>
              </a:ext>
            </a:extLst>
          </p:cNvPr>
          <p:cNvSpPr/>
          <p:nvPr/>
        </p:nvSpPr>
        <p:spPr>
          <a:xfrm>
            <a:off x="3753845" y="5637456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69C076-7D03-0DD3-73F5-EA299A5D435D}"/>
              </a:ext>
            </a:extLst>
          </p:cNvPr>
          <p:cNvSpPr txBox="1"/>
          <p:nvPr/>
        </p:nvSpPr>
        <p:spPr>
          <a:xfrm>
            <a:off x="2519406" y="62119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919EF3-9AB5-032F-D840-80DDF5242764}"/>
              </a:ext>
            </a:extLst>
          </p:cNvPr>
          <p:cNvSpPr/>
          <p:nvPr/>
        </p:nvSpPr>
        <p:spPr>
          <a:xfrm>
            <a:off x="3923799" y="470328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B2E3BC-0035-F6B3-5D67-096A6246CA55}"/>
              </a:ext>
            </a:extLst>
          </p:cNvPr>
          <p:cNvCxnSpPr/>
          <p:nvPr/>
        </p:nvCxnSpPr>
        <p:spPr>
          <a:xfrm>
            <a:off x="4914900" y="2571594"/>
            <a:ext cx="1676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F0D48-5308-55EF-9301-4840C77B9F20}"/>
              </a:ext>
            </a:extLst>
          </p:cNvPr>
          <p:cNvCxnSpPr/>
          <p:nvPr/>
        </p:nvCxnSpPr>
        <p:spPr>
          <a:xfrm>
            <a:off x="3606800" y="3530600"/>
            <a:ext cx="0" cy="70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7C72BE-8421-5782-51A0-CC83B694384C}"/>
              </a:ext>
            </a:extLst>
          </p:cNvPr>
          <p:cNvSpPr txBox="1"/>
          <p:nvPr/>
        </p:nvSpPr>
        <p:spPr>
          <a:xfrm>
            <a:off x="5101216" y="2553370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strategy update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224C36-241E-2DBD-0702-8FFCAB709AAE}"/>
              </a:ext>
            </a:extLst>
          </p:cNvPr>
          <p:cNvSpPr txBox="1"/>
          <p:nvPr/>
        </p:nvSpPr>
        <p:spPr>
          <a:xfrm>
            <a:off x="2570684" y="37320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 update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DD4F2-9811-4518-9EA6-A07052DCBBD7}"/>
              </a:ext>
            </a:extLst>
          </p:cNvPr>
          <p:cNvCxnSpPr/>
          <p:nvPr/>
        </p:nvCxnSpPr>
        <p:spPr>
          <a:xfrm>
            <a:off x="7881218" y="3533972"/>
            <a:ext cx="0" cy="70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523904-9E63-4883-9DD2-30D49ECC370F}"/>
              </a:ext>
            </a:extLst>
          </p:cNvPr>
          <p:cNvSpPr txBox="1"/>
          <p:nvPr/>
        </p:nvSpPr>
        <p:spPr>
          <a:xfrm>
            <a:off x="5890021" y="3737186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dynamics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90B17F-BA8B-4DC3-AD12-AD8DEE0041D9}"/>
              </a:ext>
            </a:extLst>
          </p:cNvPr>
          <p:cNvSpPr/>
          <p:nvPr/>
        </p:nvSpPr>
        <p:spPr>
          <a:xfrm>
            <a:off x="7500584" y="4565911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4D74FF-6CAC-4802-89B0-1ABE536E5B24}"/>
              </a:ext>
            </a:extLst>
          </p:cNvPr>
          <p:cNvSpPr/>
          <p:nvPr/>
        </p:nvSpPr>
        <p:spPr>
          <a:xfrm>
            <a:off x="6945207" y="4945885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452A4E-36A2-496E-AAF4-D41B614F66A7}"/>
              </a:ext>
            </a:extLst>
          </p:cNvPr>
          <p:cNvSpPr/>
          <p:nvPr/>
        </p:nvSpPr>
        <p:spPr>
          <a:xfrm>
            <a:off x="7247697" y="566472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A8AF0F-7B6E-4F9F-B650-CB4C8226977E}"/>
              </a:ext>
            </a:extLst>
          </p:cNvPr>
          <p:cNvSpPr/>
          <p:nvPr/>
        </p:nvSpPr>
        <p:spPr>
          <a:xfrm>
            <a:off x="7718607" y="518400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661B9290-EC3A-49EC-AFA0-8CD6C8F8B2AD}"/>
              </a:ext>
            </a:extLst>
          </p:cNvPr>
          <p:cNvSpPr/>
          <p:nvPr/>
        </p:nvSpPr>
        <p:spPr>
          <a:xfrm>
            <a:off x="8226708" y="4646302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2113D24-F51E-4140-AB9B-98868C6AB79B}"/>
              </a:ext>
            </a:extLst>
          </p:cNvPr>
          <p:cNvSpPr/>
          <p:nvPr/>
        </p:nvSpPr>
        <p:spPr>
          <a:xfrm>
            <a:off x="8074307" y="5637456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3517D1-C2F2-4174-BDBE-E7334B144183}"/>
              </a:ext>
            </a:extLst>
          </p:cNvPr>
          <p:cNvSpPr txBox="1"/>
          <p:nvPr/>
        </p:nvSpPr>
        <p:spPr>
          <a:xfrm>
            <a:off x="6856635" y="62111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884949-638B-4BD1-B813-ACB25D896EF7}"/>
              </a:ext>
            </a:extLst>
          </p:cNvPr>
          <p:cNvSpPr/>
          <p:nvPr/>
        </p:nvSpPr>
        <p:spPr>
          <a:xfrm rot="2881681">
            <a:off x="7869838" y="2057835"/>
            <a:ext cx="880564" cy="790790"/>
          </a:xfrm>
          <a:prstGeom prst="arc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29E80A5-BF55-4C68-8008-57F1F839E782}"/>
              </a:ext>
            </a:extLst>
          </p:cNvPr>
          <p:cNvSpPr/>
          <p:nvPr/>
        </p:nvSpPr>
        <p:spPr>
          <a:xfrm rot="19268278">
            <a:off x="3544721" y="4520918"/>
            <a:ext cx="662331" cy="663708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llout: Bent Line with Border and Accent Bar 18">
            <a:extLst>
              <a:ext uri="{FF2B5EF4-FFF2-40B4-BE49-F238E27FC236}">
                <a16:creationId xmlns:a16="http://schemas.microsoft.com/office/drawing/2014/main" id="{DD64716B-68D9-46F9-956B-6634C05B0C79}"/>
              </a:ext>
            </a:extLst>
          </p:cNvPr>
          <p:cNvSpPr/>
          <p:nvPr/>
        </p:nvSpPr>
        <p:spPr>
          <a:xfrm>
            <a:off x="9505507" y="2156242"/>
            <a:ext cx="938891" cy="80543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310"/>
              <a:gd name="adj6" fmla="val -8388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E828EE-BF9D-48BF-AFCC-AF7198BEAA2A}"/>
              </a:ext>
            </a:extLst>
          </p:cNvPr>
          <p:cNvSpPr/>
          <p:nvPr/>
        </p:nvSpPr>
        <p:spPr>
          <a:xfrm>
            <a:off x="9613478" y="2253944"/>
            <a:ext cx="722950" cy="628632"/>
          </a:xfrm>
          <a:prstGeom prst="rect">
            <a:avLst/>
          </a:prstGeom>
          <a:solidFill>
            <a:srgbClr val="E3C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58C830-33BC-42B4-8E3B-B886D5BAA539}"/>
              </a:ext>
            </a:extLst>
          </p:cNvPr>
          <p:cNvSpPr/>
          <p:nvPr/>
        </p:nvSpPr>
        <p:spPr>
          <a:xfrm>
            <a:off x="9613478" y="2253944"/>
            <a:ext cx="722950" cy="411643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1C7D23-3CF5-46E1-863E-705EFFFE569A}"/>
              </a:ext>
            </a:extLst>
          </p:cNvPr>
          <p:cNvCxnSpPr>
            <a:cxnSpLocks/>
          </p:cNvCxnSpPr>
          <p:nvPr/>
        </p:nvCxnSpPr>
        <p:spPr>
          <a:xfrm>
            <a:off x="9613478" y="2665587"/>
            <a:ext cx="72295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09835-D935-48D6-84C5-5EE393AF9626}"/>
              </a:ext>
            </a:extLst>
          </p:cNvPr>
          <p:cNvSpPr/>
          <p:nvPr/>
        </p:nvSpPr>
        <p:spPr>
          <a:xfrm>
            <a:off x="3812585" y="151157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2B717B-73A2-4C15-AD03-5E07EED51DBA}"/>
              </a:ext>
            </a:extLst>
          </p:cNvPr>
          <p:cNvSpPr txBox="1"/>
          <p:nvPr/>
        </p:nvSpPr>
        <p:spPr>
          <a:xfrm>
            <a:off x="3811382" y="10083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70CC35E-C197-40EF-8190-F32E3F900E33}"/>
              </a:ext>
            </a:extLst>
          </p:cNvPr>
          <p:cNvSpPr/>
          <p:nvPr/>
        </p:nvSpPr>
        <p:spPr>
          <a:xfrm>
            <a:off x="8147660" y="146767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600602-444F-48FA-BAB9-03913FC2BA28}"/>
              </a:ext>
            </a:extLst>
          </p:cNvPr>
          <p:cNvSpPr txBox="1"/>
          <p:nvPr/>
        </p:nvSpPr>
        <p:spPr>
          <a:xfrm>
            <a:off x="8146457" y="9644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B9335E8-7A70-4E8C-9DE2-8107E2923930}"/>
              </a:ext>
            </a:extLst>
          </p:cNvPr>
          <p:cNvSpPr/>
          <p:nvPr/>
        </p:nvSpPr>
        <p:spPr>
          <a:xfrm>
            <a:off x="3811144" y="452810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68A7C3-EAEA-4EAA-9070-3B9687297FAB}"/>
              </a:ext>
            </a:extLst>
          </p:cNvPr>
          <p:cNvSpPr txBox="1"/>
          <p:nvPr/>
        </p:nvSpPr>
        <p:spPr>
          <a:xfrm>
            <a:off x="3809941" y="402483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166913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8F2586-F4F6-99F1-0B5E-6164C7222F65}"/>
              </a:ext>
            </a:extLst>
          </p:cNvPr>
          <p:cNvSpPr/>
          <p:nvPr/>
        </p:nvSpPr>
        <p:spPr>
          <a:xfrm>
            <a:off x="2585236" y="1404257"/>
            <a:ext cx="2023200" cy="2024743"/>
          </a:xfrm>
          <a:prstGeom prst="rect">
            <a:avLst/>
          </a:prstGeom>
          <a:solidFill>
            <a:srgbClr val="FF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B08D5-271F-D2CF-BD09-57A1FC8696B0}"/>
              </a:ext>
            </a:extLst>
          </p:cNvPr>
          <p:cNvSpPr/>
          <p:nvPr/>
        </p:nvSpPr>
        <p:spPr>
          <a:xfrm>
            <a:off x="2585236" y="1404258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29F0FF-5EC2-4537-EEAF-4AD8F556B743}"/>
              </a:ext>
            </a:extLst>
          </p:cNvPr>
          <p:cNvSpPr/>
          <p:nvPr/>
        </p:nvSpPr>
        <p:spPr>
          <a:xfrm>
            <a:off x="6922465" y="1366019"/>
            <a:ext cx="2023200" cy="2024743"/>
          </a:xfrm>
          <a:prstGeom prst="rect">
            <a:avLst/>
          </a:prstGeom>
          <a:solidFill>
            <a:srgbClr val="FF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198B44-805D-1BA4-59BF-4F7A0B09BD2C}"/>
              </a:ext>
            </a:extLst>
          </p:cNvPr>
          <p:cNvSpPr/>
          <p:nvPr/>
        </p:nvSpPr>
        <p:spPr>
          <a:xfrm>
            <a:off x="6922465" y="1366020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2B8FE1-5B3B-4381-8367-5ECFBAA4F725}"/>
              </a:ext>
            </a:extLst>
          </p:cNvPr>
          <p:cNvCxnSpPr>
            <a:cxnSpLocks/>
          </p:cNvCxnSpPr>
          <p:nvPr/>
        </p:nvCxnSpPr>
        <p:spPr>
          <a:xfrm>
            <a:off x="6922465" y="2126385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87BADD6-EC0E-470A-849A-DD15CF45AFBF}"/>
              </a:ext>
            </a:extLst>
          </p:cNvPr>
          <p:cNvSpPr/>
          <p:nvPr/>
        </p:nvSpPr>
        <p:spPr>
          <a:xfrm>
            <a:off x="6905698" y="4431881"/>
            <a:ext cx="2023200" cy="2024743"/>
          </a:xfrm>
          <a:prstGeom prst="rect">
            <a:avLst/>
          </a:prstGeom>
          <a:solidFill>
            <a:srgbClr val="FF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E93E3C-C6DF-48AD-A7F7-E1FDD95CCD3C}"/>
              </a:ext>
            </a:extLst>
          </p:cNvPr>
          <p:cNvSpPr/>
          <p:nvPr/>
        </p:nvSpPr>
        <p:spPr>
          <a:xfrm>
            <a:off x="6905698" y="4431882"/>
            <a:ext cx="2023200" cy="1325850"/>
          </a:xfrm>
          <a:prstGeom prst="rect">
            <a:avLst/>
          </a:prstGeom>
          <a:solidFill>
            <a:srgbClr val="C7C7C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DA624E-8F03-A476-42F3-C2F2024B470D}"/>
              </a:ext>
            </a:extLst>
          </p:cNvPr>
          <p:cNvSpPr/>
          <p:nvPr/>
        </p:nvSpPr>
        <p:spPr>
          <a:xfrm>
            <a:off x="2585236" y="4431881"/>
            <a:ext cx="2023200" cy="2024743"/>
          </a:xfrm>
          <a:prstGeom prst="rect">
            <a:avLst/>
          </a:prstGeom>
          <a:solidFill>
            <a:srgbClr val="FF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1FF8D1-5622-CBD9-118F-B09CAC132228}"/>
              </a:ext>
            </a:extLst>
          </p:cNvPr>
          <p:cNvSpPr/>
          <p:nvPr/>
        </p:nvSpPr>
        <p:spPr>
          <a:xfrm>
            <a:off x="2585236" y="4431882"/>
            <a:ext cx="2023200" cy="745990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93A1B2-DC58-4735-9220-2B0150A6754B}"/>
              </a:ext>
            </a:extLst>
          </p:cNvPr>
          <p:cNvCxnSpPr>
            <a:cxnSpLocks/>
          </p:cNvCxnSpPr>
          <p:nvPr/>
        </p:nvCxnSpPr>
        <p:spPr>
          <a:xfrm>
            <a:off x="2585776" y="516355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F6CB5D-A7CF-4875-8061-108A2D0AD138}"/>
              </a:ext>
            </a:extLst>
          </p:cNvPr>
          <p:cNvCxnSpPr>
            <a:cxnSpLocks/>
          </p:cNvCxnSpPr>
          <p:nvPr/>
        </p:nvCxnSpPr>
        <p:spPr>
          <a:xfrm>
            <a:off x="6906644" y="5768769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F9DD75-85A0-4228-AF80-23E406DEF645}"/>
              </a:ext>
            </a:extLst>
          </p:cNvPr>
          <p:cNvCxnSpPr>
            <a:cxnSpLocks/>
          </p:cNvCxnSpPr>
          <p:nvPr/>
        </p:nvCxnSpPr>
        <p:spPr>
          <a:xfrm>
            <a:off x="2585236" y="215734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6FB3118-03D2-D747-A4AF-D8EB2493D7EF}"/>
              </a:ext>
            </a:extLst>
          </p:cNvPr>
          <p:cNvSpPr/>
          <p:nvPr/>
        </p:nvSpPr>
        <p:spPr>
          <a:xfrm>
            <a:off x="3180122" y="1538287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49EDF-FEEF-20E0-FD5D-B730DAC26E29}"/>
              </a:ext>
            </a:extLst>
          </p:cNvPr>
          <p:cNvSpPr/>
          <p:nvPr/>
        </p:nvSpPr>
        <p:spPr>
          <a:xfrm>
            <a:off x="2624745" y="1918261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D68EB2-555F-C91B-1D3F-AEEFC6D37EB9}"/>
              </a:ext>
            </a:extLst>
          </p:cNvPr>
          <p:cNvSpPr/>
          <p:nvPr/>
        </p:nvSpPr>
        <p:spPr>
          <a:xfrm>
            <a:off x="2927235" y="2637105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51BA8-CC2D-451C-3304-D0A6208B6A90}"/>
              </a:ext>
            </a:extLst>
          </p:cNvPr>
          <p:cNvSpPr/>
          <p:nvPr/>
        </p:nvSpPr>
        <p:spPr>
          <a:xfrm>
            <a:off x="3398145" y="2156385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37FC56F-8ACA-D2E3-0B2F-46B9FF15B487}"/>
              </a:ext>
            </a:extLst>
          </p:cNvPr>
          <p:cNvSpPr/>
          <p:nvPr/>
        </p:nvSpPr>
        <p:spPr>
          <a:xfrm>
            <a:off x="3906246" y="1618678"/>
            <a:ext cx="665518" cy="573723"/>
          </a:xfrm>
          <a:prstGeom prst="triangl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109F7A5-3E04-807B-7421-35E4B1B3766F}"/>
              </a:ext>
            </a:extLst>
          </p:cNvPr>
          <p:cNvSpPr/>
          <p:nvPr/>
        </p:nvSpPr>
        <p:spPr>
          <a:xfrm>
            <a:off x="3753845" y="2609832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5EA80B-8B02-1386-6910-40C16166A6D0}"/>
              </a:ext>
            </a:extLst>
          </p:cNvPr>
          <p:cNvSpPr txBox="1"/>
          <p:nvPr/>
        </p:nvSpPr>
        <p:spPr>
          <a:xfrm>
            <a:off x="2519406" y="317592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56563-8627-648A-632C-A4A019A63152}"/>
              </a:ext>
            </a:extLst>
          </p:cNvPr>
          <p:cNvSpPr txBox="1"/>
          <p:nvPr/>
        </p:nvSpPr>
        <p:spPr>
          <a:xfrm>
            <a:off x="9437704" y="167120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E7B977-F2BD-A2AE-39C7-8F1DB72BDBFD}"/>
              </a:ext>
            </a:extLst>
          </p:cNvPr>
          <p:cNvSpPr/>
          <p:nvPr/>
        </p:nvSpPr>
        <p:spPr>
          <a:xfrm>
            <a:off x="7517351" y="150004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AC87A6-9DA2-A2AE-FA21-8D2C47CBA612}"/>
              </a:ext>
            </a:extLst>
          </p:cNvPr>
          <p:cNvSpPr/>
          <p:nvPr/>
        </p:nvSpPr>
        <p:spPr>
          <a:xfrm>
            <a:off x="6961974" y="1880023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37C539-DB49-8C10-64E9-423CB24A2EC4}"/>
              </a:ext>
            </a:extLst>
          </p:cNvPr>
          <p:cNvSpPr/>
          <p:nvPr/>
        </p:nvSpPr>
        <p:spPr>
          <a:xfrm>
            <a:off x="7264464" y="2598867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2B3927-1EA7-0860-D24B-D2AF86E95B86}"/>
              </a:ext>
            </a:extLst>
          </p:cNvPr>
          <p:cNvSpPr/>
          <p:nvPr/>
        </p:nvSpPr>
        <p:spPr>
          <a:xfrm>
            <a:off x="7735374" y="2118147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68F537A-0FF3-B46B-8278-47BBE14A7789}"/>
              </a:ext>
            </a:extLst>
          </p:cNvPr>
          <p:cNvSpPr/>
          <p:nvPr/>
        </p:nvSpPr>
        <p:spPr>
          <a:xfrm>
            <a:off x="8243475" y="1586925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6AFADB1-34A4-EB78-AB51-5B7DD9A5724D}"/>
              </a:ext>
            </a:extLst>
          </p:cNvPr>
          <p:cNvSpPr/>
          <p:nvPr/>
        </p:nvSpPr>
        <p:spPr>
          <a:xfrm>
            <a:off x="8091074" y="2571594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37758-6A54-95BA-A4E1-1952C4105494}"/>
              </a:ext>
            </a:extLst>
          </p:cNvPr>
          <p:cNvSpPr txBox="1"/>
          <p:nvPr/>
        </p:nvSpPr>
        <p:spPr>
          <a:xfrm>
            <a:off x="6856635" y="313292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B2CE60-6BE3-D65A-E79F-1D5370D5C624}"/>
              </a:ext>
            </a:extLst>
          </p:cNvPr>
          <p:cNvSpPr/>
          <p:nvPr/>
        </p:nvSpPr>
        <p:spPr>
          <a:xfrm>
            <a:off x="3180122" y="4565911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EEB63-29A7-58ED-8390-FC0F8A2C91B2}"/>
              </a:ext>
            </a:extLst>
          </p:cNvPr>
          <p:cNvSpPr/>
          <p:nvPr/>
        </p:nvSpPr>
        <p:spPr>
          <a:xfrm>
            <a:off x="2624745" y="4945885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9FB9EE-9D85-D4E8-E432-5DDFA4A41308}"/>
              </a:ext>
            </a:extLst>
          </p:cNvPr>
          <p:cNvSpPr/>
          <p:nvPr/>
        </p:nvSpPr>
        <p:spPr>
          <a:xfrm>
            <a:off x="2927235" y="566472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B8E9B1-7990-C70E-EAE6-6EEFCAC51C33}"/>
              </a:ext>
            </a:extLst>
          </p:cNvPr>
          <p:cNvSpPr/>
          <p:nvPr/>
        </p:nvSpPr>
        <p:spPr>
          <a:xfrm>
            <a:off x="3398145" y="518400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F85478E1-B720-9EAF-C87C-18EA558D15EA}"/>
              </a:ext>
            </a:extLst>
          </p:cNvPr>
          <p:cNvSpPr/>
          <p:nvPr/>
        </p:nvSpPr>
        <p:spPr>
          <a:xfrm>
            <a:off x="3753845" y="5637456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69C076-7D03-0DD3-73F5-EA299A5D435D}"/>
              </a:ext>
            </a:extLst>
          </p:cNvPr>
          <p:cNvSpPr txBox="1"/>
          <p:nvPr/>
        </p:nvSpPr>
        <p:spPr>
          <a:xfrm>
            <a:off x="2519406" y="62119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919EF3-9AB5-032F-D840-80DDF5242764}"/>
              </a:ext>
            </a:extLst>
          </p:cNvPr>
          <p:cNvSpPr/>
          <p:nvPr/>
        </p:nvSpPr>
        <p:spPr>
          <a:xfrm>
            <a:off x="3923799" y="470328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B2E3BC-0035-F6B3-5D67-096A6246CA55}"/>
              </a:ext>
            </a:extLst>
          </p:cNvPr>
          <p:cNvCxnSpPr/>
          <p:nvPr/>
        </p:nvCxnSpPr>
        <p:spPr>
          <a:xfrm>
            <a:off x="4914900" y="2571594"/>
            <a:ext cx="1676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F0D48-5308-55EF-9301-4840C77B9F20}"/>
              </a:ext>
            </a:extLst>
          </p:cNvPr>
          <p:cNvCxnSpPr/>
          <p:nvPr/>
        </p:nvCxnSpPr>
        <p:spPr>
          <a:xfrm>
            <a:off x="3606800" y="3530600"/>
            <a:ext cx="0" cy="70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7C72BE-8421-5782-51A0-CC83B694384C}"/>
              </a:ext>
            </a:extLst>
          </p:cNvPr>
          <p:cNvSpPr txBox="1"/>
          <p:nvPr/>
        </p:nvSpPr>
        <p:spPr>
          <a:xfrm>
            <a:off x="5101216" y="2553370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strategy update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224C36-241E-2DBD-0702-8FFCAB709AAE}"/>
              </a:ext>
            </a:extLst>
          </p:cNvPr>
          <p:cNvSpPr txBox="1"/>
          <p:nvPr/>
        </p:nvSpPr>
        <p:spPr>
          <a:xfrm>
            <a:off x="2570684" y="37320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 update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DD4F2-9811-4518-9EA6-A07052DCBBD7}"/>
              </a:ext>
            </a:extLst>
          </p:cNvPr>
          <p:cNvCxnSpPr/>
          <p:nvPr/>
        </p:nvCxnSpPr>
        <p:spPr>
          <a:xfrm>
            <a:off x="7881218" y="3533972"/>
            <a:ext cx="0" cy="70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523904-9E63-4883-9DD2-30D49ECC370F}"/>
              </a:ext>
            </a:extLst>
          </p:cNvPr>
          <p:cNvSpPr txBox="1"/>
          <p:nvPr/>
        </p:nvSpPr>
        <p:spPr>
          <a:xfrm>
            <a:off x="5890021" y="3737186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dynamics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90B17F-BA8B-4DC3-AD12-AD8DEE0041D9}"/>
              </a:ext>
            </a:extLst>
          </p:cNvPr>
          <p:cNvSpPr/>
          <p:nvPr/>
        </p:nvSpPr>
        <p:spPr>
          <a:xfrm>
            <a:off x="7500584" y="4565911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4D74FF-6CAC-4802-89B0-1ABE536E5B24}"/>
              </a:ext>
            </a:extLst>
          </p:cNvPr>
          <p:cNvSpPr/>
          <p:nvPr/>
        </p:nvSpPr>
        <p:spPr>
          <a:xfrm>
            <a:off x="6945207" y="4945885"/>
            <a:ext cx="573723" cy="573723"/>
          </a:xfrm>
          <a:prstGeom prst="ellips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452A4E-36A2-496E-AAF4-D41B614F66A7}"/>
              </a:ext>
            </a:extLst>
          </p:cNvPr>
          <p:cNvSpPr/>
          <p:nvPr/>
        </p:nvSpPr>
        <p:spPr>
          <a:xfrm>
            <a:off x="7247697" y="566472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A8AF0F-7B6E-4F9F-B650-CB4C8226977E}"/>
              </a:ext>
            </a:extLst>
          </p:cNvPr>
          <p:cNvSpPr/>
          <p:nvPr/>
        </p:nvSpPr>
        <p:spPr>
          <a:xfrm>
            <a:off x="7718607" y="5184009"/>
            <a:ext cx="573723" cy="573723"/>
          </a:xfrm>
          <a:prstGeom prst="ellipse">
            <a:avLst/>
          </a:prstGeom>
          <a:solidFill>
            <a:srgbClr val="5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661B9290-EC3A-49EC-AFA0-8CD6C8F8B2AD}"/>
              </a:ext>
            </a:extLst>
          </p:cNvPr>
          <p:cNvSpPr/>
          <p:nvPr/>
        </p:nvSpPr>
        <p:spPr>
          <a:xfrm>
            <a:off x="8226708" y="4646302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2113D24-F51E-4140-AB9B-98868C6AB79B}"/>
              </a:ext>
            </a:extLst>
          </p:cNvPr>
          <p:cNvSpPr/>
          <p:nvPr/>
        </p:nvSpPr>
        <p:spPr>
          <a:xfrm>
            <a:off x="8074307" y="5637456"/>
            <a:ext cx="665518" cy="573723"/>
          </a:xfrm>
          <a:prstGeom prst="triangle">
            <a:avLst/>
          </a:prstGeom>
          <a:solidFill>
            <a:srgbClr val="FF6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3517D1-C2F2-4174-BDBE-E7334B144183}"/>
              </a:ext>
            </a:extLst>
          </p:cNvPr>
          <p:cNvSpPr txBox="1"/>
          <p:nvPr/>
        </p:nvSpPr>
        <p:spPr>
          <a:xfrm>
            <a:off x="6856635" y="62111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884949-638B-4BD1-B813-ACB25D896EF7}"/>
              </a:ext>
            </a:extLst>
          </p:cNvPr>
          <p:cNvSpPr/>
          <p:nvPr/>
        </p:nvSpPr>
        <p:spPr>
          <a:xfrm rot="2881681">
            <a:off x="7869838" y="2057835"/>
            <a:ext cx="880564" cy="790790"/>
          </a:xfrm>
          <a:prstGeom prst="arc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29E80A5-BF55-4C68-8008-57F1F839E782}"/>
              </a:ext>
            </a:extLst>
          </p:cNvPr>
          <p:cNvSpPr/>
          <p:nvPr/>
        </p:nvSpPr>
        <p:spPr>
          <a:xfrm rot="19268278">
            <a:off x="3544721" y="4520918"/>
            <a:ext cx="662331" cy="663708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llout: Bent Line with Border and Accent Bar 18">
            <a:extLst>
              <a:ext uri="{FF2B5EF4-FFF2-40B4-BE49-F238E27FC236}">
                <a16:creationId xmlns:a16="http://schemas.microsoft.com/office/drawing/2014/main" id="{DD64716B-68D9-46F9-956B-6634C05B0C79}"/>
              </a:ext>
            </a:extLst>
          </p:cNvPr>
          <p:cNvSpPr/>
          <p:nvPr/>
        </p:nvSpPr>
        <p:spPr>
          <a:xfrm>
            <a:off x="9505507" y="2156242"/>
            <a:ext cx="938891" cy="80543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310"/>
              <a:gd name="adj6" fmla="val -8388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E828EE-BF9D-48BF-AFCC-AF7198BEAA2A}"/>
              </a:ext>
            </a:extLst>
          </p:cNvPr>
          <p:cNvSpPr/>
          <p:nvPr/>
        </p:nvSpPr>
        <p:spPr>
          <a:xfrm>
            <a:off x="9613478" y="2253944"/>
            <a:ext cx="722950" cy="628632"/>
          </a:xfrm>
          <a:prstGeom prst="rect">
            <a:avLst/>
          </a:prstGeom>
          <a:solidFill>
            <a:srgbClr val="FFE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58C830-33BC-42B4-8E3B-B886D5BAA539}"/>
              </a:ext>
            </a:extLst>
          </p:cNvPr>
          <p:cNvSpPr/>
          <p:nvPr/>
        </p:nvSpPr>
        <p:spPr>
          <a:xfrm>
            <a:off x="9613478" y="2253944"/>
            <a:ext cx="722950" cy="411643"/>
          </a:xfrm>
          <a:prstGeom prst="rect">
            <a:avLst/>
          </a:prstGeom>
          <a:solidFill>
            <a:srgbClr val="C7C7C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1C7D23-3CF5-46E1-863E-705EFFFE569A}"/>
              </a:ext>
            </a:extLst>
          </p:cNvPr>
          <p:cNvCxnSpPr>
            <a:cxnSpLocks/>
          </p:cNvCxnSpPr>
          <p:nvPr/>
        </p:nvCxnSpPr>
        <p:spPr>
          <a:xfrm>
            <a:off x="9613478" y="2665587"/>
            <a:ext cx="72295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09835-D935-48D6-84C5-5EE393AF9626}"/>
              </a:ext>
            </a:extLst>
          </p:cNvPr>
          <p:cNvSpPr/>
          <p:nvPr/>
        </p:nvSpPr>
        <p:spPr>
          <a:xfrm>
            <a:off x="3812585" y="151157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2B717B-73A2-4C15-AD03-5E07EED51DBA}"/>
              </a:ext>
            </a:extLst>
          </p:cNvPr>
          <p:cNvSpPr txBox="1"/>
          <p:nvPr/>
        </p:nvSpPr>
        <p:spPr>
          <a:xfrm>
            <a:off x="3811382" y="10083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70CC35E-C197-40EF-8190-F32E3F900E33}"/>
              </a:ext>
            </a:extLst>
          </p:cNvPr>
          <p:cNvSpPr/>
          <p:nvPr/>
        </p:nvSpPr>
        <p:spPr>
          <a:xfrm>
            <a:off x="8147660" y="146767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600602-444F-48FA-BAB9-03913FC2BA28}"/>
              </a:ext>
            </a:extLst>
          </p:cNvPr>
          <p:cNvSpPr txBox="1"/>
          <p:nvPr/>
        </p:nvSpPr>
        <p:spPr>
          <a:xfrm>
            <a:off x="8146457" y="9644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B9335E8-7A70-4E8C-9DE2-8107E2923930}"/>
              </a:ext>
            </a:extLst>
          </p:cNvPr>
          <p:cNvSpPr/>
          <p:nvPr/>
        </p:nvSpPr>
        <p:spPr>
          <a:xfrm>
            <a:off x="3811144" y="4528109"/>
            <a:ext cx="827314" cy="80672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68A7C3-EAEA-4EAA-9070-3B9687297FAB}"/>
              </a:ext>
            </a:extLst>
          </p:cNvPr>
          <p:cNvSpPr txBox="1"/>
          <p:nvPr/>
        </p:nvSpPr>
        <p:spPr>
          <a:xfrm>
            <a:off x="3809941" y="402483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189599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8F2586-F4F6-99F1-0B5E-6164C7222F65}"/>
              </a:ext>
            </a:extLst>
          </p:cNvPr>
          <p:cNvSpPr/>
          <p:nvPr/>
        </p:nvSpPr>
        <p:spPr>
          <a:xfrm>
            <a:off x="2585236" y="1404257"/>
            <a:ext cx="2023200" cy="2024743"/>
          </a:xfrm>
          <a:prstGeom prst="rect">
            <a:avLst/>
          </a:prstGeom>
          <a:solidFill>
            <a:srgbClr val="005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B08D5-271F-D2CF-BD09-57A1FC8696B0}"/>
              </a:ext>
            </a:extLst>
          </p:cNvPr>
          <p:cNvSpPr/>
          <p:nvPr/>
        </p:nvSpPr>
        <p:spPr>
          <a:xfrm>
            <a:off x="2585236" y="1404258"/>
            <a:ext cx="2023200" cy="745990"/>
          </a:xfrm>
          <a:prstGeom prst="rect">
            <a:avLst/>
          </a:prstGeom>
          <a:solidFill>
            <a:srgbClr val="FFD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29F0FF-5EC2-4537-EEAF-4AD8F556B743}"/>
              </a:ext>
            </a:extLst>
          </p:cNvPr>
          <p:cNvSpPr/>
          <p:nvPr/>
        </p:nvSpPr>
        <p:spPr>
          <a:xfrm>
            <a:off x="6922465" y="1366019"/>
            <a:ext cx="2023200" cy="2024743"/>
          </a:xfrm>
          <a:prstGeom prst="rect">
            <a:avLst/>
          </a:prstGeom>
          <a:solidFill>
            <a:srgbClr val="005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198B44-805D-1BA4-59BF-4F7A0B09BD2C}"/>
              </a:ext>
            </a:extLst>
          </p:cNvPr>
          <p:cNvSpPr/>
          <p:nvPr/>
        </p:nvSpPr>
        <p:spPr>
          <a:xfrm>
            <a:off x="6922465" y="1366020"/>
            <a:ext cx="2023200" cy="745990"/>
          </a:xfrm>
          <a:prstGeom prst="rect">
            <a:avLst/>
          </a:prstGeom>
          <a:solidFill>
            <a:srgbClr val="FFD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2B8FE1-5B3B-4381-8367-5ECFBAA4F725}"/>
              </a:ext>
            </a:extLst>
          </p:cNvPr>
          <p:cNvCxnSpPr>
            <a:cxnSpLocks/>
          </p:cNvCxnSpPr>
          <p:nvPr/>
        </p:nvCxnSpPr>
        <p:spPr>
          <a:xfrm>
            <a:off x="6922465" y="2132870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87BADD6-EC0E-470A-849A-DD15CF45AFBF}"/>
              </a:ext>
            </a:extLst>
          </p:cNvPr>
          <p:cNvSpPr/>
          <p:nvPr/>
        </p:nvSpPr>
        <p:spPr>
          <a:xfrm>
            <a:off x="6905698" y="4431881"/>
            <a:ext cx="2023200" cy="2024743"/>
          </a:xfrm>
          <a:prstGeom prst="rect">
            <a:avLst/>
          </a:prstGeom>
          <a:solidFill>
            <a:srgbClr val="005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E93E3C-C6DF-48AD-A7F7-E1FDD95CCD3C}"/>
              </a:ext>
            </a:extLst>
          </p:cNvPr>
          <p:cNvSpPr/>
          <p:nvPr/>
        </p:nvSpPr>
        <p:spPr>
          <a:xfrm>
            <a:off x="6905698" y="4431882"/>
            <a:ext cx="2023200" cy="1325850"/>
          </a:xfrm>
          <a:prstGeom prst="rect">
            <a:avLst/>
          </a:prstGeom>
          <a:solidFill>
            <a:srgbClr val="FFD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DA624E-8F03-A476-42F3-C2F2024B470D}"/>
              </a:ext>
            </a:extLst>
          </p:cNvPr>
          <p:cNvSpPr/>
          <p:nvPr/>
        </p:nvSpPr>
        <p:spPr>
          <a:xfrm>
            <a:off x="2585236" y="4431881"/>
            <a:ext cx="2023200" cy="2024743"/>
          </a:xfrm>
          <a:prstGeom prst="rect">
            <a:avLst/>
          </a:prstGeom>
          <a:solidFill>
            <a:srgbClr val="005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1FF8D1-5622-CBD9-118F-B09CAC132228}"/>
              </a:ext>
            </a:extLst>
          </p:cNvPr>
          <p:cNvSpPr/>
          <p:nvPr/>
        </p:nvSpPr>
        <p:spPr>
          <a:xfrm>
            <a:off x="2585236" y="4431882"/>
            <a:ext cx="2023200" cy="745990"/>
          </a:xfrm>
          <a:prstGeom prst="rect">
            <a:avLst/>
          </a:prstGeom>
          <a:solidFill>
            <a:srgbClr val="FFD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93A1B2-DC58-4735-9220-2B0150A6754B}"/>
              </a:ext>
            </a:extLst>
          </p:cNvPr>
          <p:cNvCxnSpPr>
            <a:cxnSpLocks/>
          </p:cNvCxnSpPr>
          <p:nvPr/>
        </p:nvCxnSpPr>
        <p:spPr>
          <a:xfrm>
            <a:off x="2585776" y="516355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F6CB5D-A7CF-4875-8061-108A2D0AD138}"/>
              </a:ext>
            </a:extLst>
          </p:cNvPr>
          <p:cNvCxnSpPr>
            <a:cxnSpLocks/>
          </p:cNvCxnSpPr>
          <p:nvPr/>
        </p:nvCxnSpPr>
        <p:spPr>
          <a:xfrm>
            <a:off x="6906644" y="5768769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F9DD75-85A0-4228-AF80-23E406DEF645}"/>
              </a:ext>
            </a:extLst>
          </p:cNvPr>
          <p:cNvCxnSpPr>
            <a:cxnSpLocks/>
          </p:cNvCxnSpPr>
          <p:nvPr/>
        </p:nvCxnSpPr>
        <p:spPr>
          <a:xfrm>
            <a:off x="2585236" y="2157346"/>
            <a:ext cx="202320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6FB3118-03D2-D747-A4AF-D8EB2493D7EF}"/>
              </a:ext>
            </a:extLst>
          </p:cNvPr>
          <p:cNvSpPr/>
          <p:nvPr/>
        </p:nvSpPr>
        <p:spPr>
          <a:xfrm>
            <a:off x="3180122" y="1603597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49EDF-FEEF-20E0-FD5D-B730DAC26E29}"/>
              </a:ext>
            </a:extLst>
          </p:cNvPr>
          <p:cNvSpPr/>
          <p:nvPr/>
        </p:nvSpPr>
        <p:spPr>
          <a:xfrm>
            <a:off x="2624745" y="1983571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D68EB2-555F-C91B-1D3F-AEEFC6D37EB9}"/>
              </a:ext>
            </a:extLst>
          </p:cNvPr>
          <p:cNvSpPr/>
          <p:nvPr/>
        </p:nvSpPr>
        <p:spPr>
          <a:xfrm>
            <a:off x="2927235" y="2702415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51BA8-CC2D-451C-3304-D0A6208B6A90}"/>
              </a:ext>
            </a:extLst>
          </p:cNvPr>
          <p:cNvSpPr/>
          <p:nvPr/>
        </p:nvSpPr>
        <p:spPr>
          <a:xfrm>
            <a:off x="3398145" y="2221695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37FC56F-8ACA-D2E3-0B2F-46B9FF15B487}"/>
              </a:ext>
            </a:extLst>
          </p:cNvPr>
          <p:cNvSpPr/>
          <p:nvPr/>
        </p:nvSpPr>
        <p:spPr>
          <a:xfrm>
            <a:off x="3906246" y="1632673"/>
            <a:ext cx="665518" cy="573723"/>
          </a:xfrm>
          <a:prstGeom prst="triangl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  <a:p>
            <a:pPr algn="ctr"/>
            <a:endParaRPr lang="en-US" sz="1000" dirty="0">
              <a:solidFill>
                <a:srgbClr val="6A5147"/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109F7A5-3E04-807B-7421-35E4B1B3766F}"/>
              </a:ext>
            </a:extLst>
          </p:cNvPr>
          <p:cNvSpPr/>
          <p:nvPr/>
        </p:nvSpPr>
        <p:spPr>
          <a:xfrm>
            <a:off x="3753845" y="2675142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5EA80B-8B02-1386-6910-40C16166A6D0}"/>
              </a:ext>
            </a:extLst>
          </p:cNvPr>
          <p:cNvSpPr txBox="1"/>
          <p:nvPr/>
        </p:nvSpPr>
        <p:spPr>
          <a:xfrm>
            <a:off x="2519406" y="319458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4E1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56563-8627-648A-632C-A4A019A63152}"/>
              </a:ext>
            </a:extLst>
          </p:cNvPr>
          <p:cNvSpPr txBox="1"/>
          <p:nvPr/>
        </p:nvSpPr>
        <p:spPr>
          <a:xfrm>
            <a:off x="9437704" y="1671205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E7B977-F2BD-A2AE-39C7-8F1DB72BDBFD}"/>
              </a:ext>
            </a:extLst>
          </p:cNvPr>
          <p:cNvSpPr/>
          <p:nvPr/>
        </p:nvSpPr>
        <p:spPr>
          <a:xfrm>
            <a:off x="7517351" y="156535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AC87A6-9DA2-A2AE-FA21-8D2C47CBA612}"/>
              </a:ext>
            </a:extLst>
          </p:cNvPr>
          <p:cNvSpPr/>
          <p:nvPr/>
        </p:nvSpPr>
        <p:spPr>
          <a:xfrm>
            <a:off x="6961974" y="1945333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37C539-DB49-8C10-64E9-423CB24A2EC4}"/>
              </a:ext>
            </a:extLst>
          </p:cNvPr>
          <p:cNvSpPr/>
          <p:nvPr/>
        </p:nvSpPr>
        <p:spPr>
          <a:xfrm>
            <a:off x="7264464" y="2664177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2B3927-1EA7-0860-D24B-D2AF86E95B86}"/>
              </a:ext>
            </a:extLst>
          </p:cNvPr>
          <p:cNvSpPr/>
          <p:nvPr/>
        </p:nvSpPr>
        <p:spPr>
          <a:xfrm>
            <a:off x="7735374" y="2183457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68F537A-0FF3-B46B-8278-47BBE14A7789}"/>
              </a:ext>
            </a:extLst>
          </p:cNvPr>
          <p:cNvSpPr/>
          <p:nvPr/>
        </p:nvSpPr>
        <p:spPr>
          <a:xfrm>
            <a:off x="8243475" y="1594435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6AFADB1-34A4-EB78-AB51-5B7DD9A5724D}"/>
              </a:ext>
            </a:extLst>
          </p:cNvPr>
          <p:cNvSpPr/>
          <p:nvPr/>
        </p:nvSpPr>
        <p:spPr>
          <a:xfrm>
            <a:off x="8091074" y="2636904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37758-6A54-95BA-A4E1-1952C4105494}"/>
              </a:ext>
            </a:extLst>
          </p:cNvPr>
          <p:cNvSpPr txBox="1"/>
          <p:nvPr/>
        </p:nvSpPr>
        <p:spPr>
          <a:xfrm>
            <a:off x="6856635" y="315159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4E1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B2CE60-6BE3-D65A-E79F-1D5370D5C624}"/>
              </a:ext>
            </a:extLst>
          </p:cNvPr>
          <p:cNvSpPr/>
          <p:nvPr/>
        </p:nvSpPr>
        <p:spPr>
          <a:xfrm>
            <a:off x="3180122" y="4631221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EEB63-29A7-58ED-8390-FC0F8A2C91B2}"/>
              </a:ext>
            </a:extLst>
          </p:cNvPr>
          <p:cNvSpPr/>
          <p:nvPr/>
        </p:nvSpPr>
        <p:spPr>
          <a:xfrm>
            <a:off x="2624745" y="5011195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9FB9EE-9D85-D4E8-E432-5DDFA4A41308}"/>
              </a:ext>
            </a:extLst>
          </p:cNvPr>
          <p:cNvSpPr/>
          <p:nvPr/>
        </p:nvSpPr>
        <p:spPr>
          <a:xfrm>
            <a:off x="2927235" y="573003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B8E9B1-7990-C70E-EAE6-6EEFCAC51C33}"/>
              </a:ext>
            </a:extLst>
          </p:cNvPr>
          <p:cNvSpPr/>
          <p:nvPr/>
        </p:nvSpPr>
        <p:spPr>
          <a:xfrm>
            <a:off x="3398145" y="524931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F85478E1-B720-9EAF-C87C-18EA558D15EA}"/>
              </a:ext>
            </a:extLst>
          </p:cNvPr>
          <p:cNvSpPr/>
          <p:nvPr/>
        </p:nvSpPr>
        <p:spPr>
          <a:xfrm>
            <a:off x="3753845" y="5702766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69C076-7D03-0DD3-73F5-EA299A5D435D}"/>
              </a:ext>
            </a:extLst>
          </p:cNvPr>
          <p:cNvSpPr txBox="1"/>
          <p:nvPr/>
        </p:nvSpPr>
        <p:spPr>
          <a:xfrm>
            <a:off x="2519406" y="621768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4E1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919EF3-9AB5-032F-D840-80DDF5242764}"/>
              </a:ext>
            </a:extLst>
          </p:cNvPr>
          <p:cNvSpPr/>
          <p:nvPr/>
        </p:nvSpPr>
        <p:spPr>
          <a:xfrm>
            <a:off x="3923799" y="465663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B2E3BC-0035-F6B3-5D67-096A6246CA55}"/>
              </a:ext>
            </a:extLst>
          </p:cNvPr>
          <p:cNvCxnSpPr/>
          <p:nvPr/>
        </p:nvCxnSpPr>
        <p:spPr>
          <a:xfrm>
            <a:off x="4914900" y="2571594"/>
            <a:ext cx="16764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F0D48-5308-55EF-9301-4840C77B9F20}"/>
              </a:ext>
            </a:extLst>
          </p:cNvPr>
          <p:cNvCxnSpPr/>
          <p:nvPr/>
        </p:nvCxnSpPr>
        <p:spPr>
          <a:xfrm>
            <a:off x="3606800" y="3530600"/>
            <a:ext cx="0" cy="704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7C72BE-8421-5782-51A0-CC83B694384C}"/>
              </a:ext>
            </a:extLst>
          </p:cNvPr>
          <p:cNvSpPr txBox="1"/>
          <p:nvPr/>
        </p:nvSpPr>
        <p:spPr>
          <a:xfrm>
            <a:off x="5101216" y="2553370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strategy update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224C36-241E-2DBD-0702-8FFCAB709AAE}"/>
              </a:ext>
            </a:extLst>
          </p:cNvPr>
          <p:cNvSpPr txBox="1"/>
          <p:nvPr/>
        </p:nvSpPr>
        <p:spPr>
          <a:xfrm>
            <a:off x="2570684" y="37320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 update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4DD4F2-9811-4518-9EA6-A07052DCBBD7}"/>
              </a:ext>
            </a:extLst>
          </p:cNvPr>
          <p:cNvCxnSpPr/>
          <p:nvPr/>
        </p:nvCxnSpPr>
        <p:spPr>
          <a:xfrm>
            <a:off x="7881218" y="3533972"/>
            <a:ext cx="0" cy="704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523904-9E63-4883-9DD2-30D49ECC370F}"/>
              </a:ext>
            </a:extLst>
          </p:cNvPr>
          <p:cNvSpPr txBox="1"/>
          <p:nvPr/>
        </p:nvSpPr>
        <p:spPr>
          <a:xfrm>
            <a:off x="5890021" y="3737186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dynamics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90B17F-BA8B-4DC3-AD12-AD8DEE0041D9}"/>
              </a:ext>
            </a:extLst>
          </p:cNvPr>
          <p:cNvSpPr/>
          <p:nvPr/>
        </p:nvSpPr>
        <p:spPr>
          <a:xfrm>
            <a:off x="7500584" y="4631221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4D74FF-6CAC-4802-89B0-1ABE536E5B24}"/>
              </a:ext>
            </a:extLst>
          </p:cNvPr>
          <p:cNvSpPr/>
          <p:nvPr/>
        </p:nvSpPr>
        <p:spPr>
          <a:xfrm>
            <a:off x="6945207" y="5011195"/>
            <a:ext cx="573723" cy="573723"/>
          </a:xfrm>
          <a:prstGeom prst="ellips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452A4E-36A2-496E-AAF4-D41B614F66A7}"/>
              </a:ext>
            </a:extLst>
          </p:cNvPr>
          <p:cNvSpPr/>
          <p:nvPr/>
        </p:nvSpPr>
        <p:spPr>
          <a:xfrm>
            <a:off x="7247697" y="573003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A8AF0F-7B6E-4F9F-B650-CB4C8226977E}"/>
              </a:ext>
            </a:extLst>
          </p:cNvPr>
          <p:cNvSpPr/>
          <p:nvPr/>
        </p:nvSpPr>
        <p:spPr>
          <a:xfrm>
            <a:off x="7718607" y="5249319"/>
            <a:ext cx="573723" cy="573723"/>
          </a:xfrm>
          <a:prstGeom prst="ellipse">
            <a:avLst/>
          </a:prstGeom>
          <a:solidFill>
            <a:srgbClr val="F4E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A5147"/>
                </a:solidFill>
              </a:rPr>
              <a:t>L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661B9290-EC3A-49EC-AFA0-8CD6C8F8B2AD}"/>
              </a:ext>
            </a:extLst>
          </p:cNvPr>
          <p:cNvSpPr/>
          <p:nvPr/>
        </p:nvSpPr>
        <p:spPr>
          <a:xfrm>
            <a:off x="8226708" y="4660297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2113D24-F51E-4140-AB9B-98868C6AB79B}"/>
              </a:ext>
            </a:extLst>
          </p:cNvPr>
          <p:cNvSpPr/>
          <p:nvPr/>
        </p:nvSpPr>
        <p:spPr>
          <a:xfrm>
            <a:off x="8074307" y="5702766"/>
            <a:ext cx="665518" cy="573723"/>
          </a:xfrm>
          <a:prstGeom prst="triangle">
            <a:avLst/>
          </a:prstGeom>
          <a:solidFill>
            <a:srgbClr val="6A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4E1BE"/>
                </a:solidFill>
              </a:rPr>
              <a:t>H</a:t>
            </a:r>
          </a:p>
          <a:p>
            <a:pPr algn="ctr"/>
            <a:endParaRPr lang="en-US" sz="1000" dirty="0">
              <a:solidFill>
                <a:srgbClr val="F4E1BE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3517D1-C2F2-4174-BDBE-E7334B144183}"/>
              </a:ext>
            </a:extLst>
          </p:cNvPr>
          <p:cNvSpPr txBox="1"/>
          <p:nvPr/>
        </p:nvSpPr>
        <p:spPr>
          <a:xfrm>
            <a:off x="6856635" y="6223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4E1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884949-638B-4BD1-B813-ACB25D896EF7}"/>
              </a:ext>
            </a:extLst>
          </p:cNvPr>
          <p:cNvSpPr/>
          <p:nvPr/>
        </p:nvSpPr>
        <p:spPr>
          <a:xfrm rot="2881681">
            <a:off x="7869838" y="2057835"/>
            <a:ext cx="880564" cy="790790"/>
          </a:xfrm>
          <a:prstGeom prst="arc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29E80A5-BF55-4C68-8008-57F1F839E782}"/>
              </a:ext>
            </a:extLst>
          </p:cNvPr>
          <p:cNvSpPr/>
          <p:nvPr/>
        </p:nvSpPr>
        <p:spPr>
          <a:xfrm rot="19268278">
            <a:off x="3544721" y="4520918"/>
            <a:ext cx="662331" cy="663708"/>
          </a:xfrm>
          <a:prstGeom prst="arc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llout: Bent Line with Border and Accent Bar 18">
            <a:extLst>
              <a:ext uri="{FF2B5EF4-FFF2-40B4-BE49-F238E27FC236}">
                <a16:creationId xmlns:a16="http://schemas.microsoft.com/office/drawing/2014/main" id="{DD64716B-68D9-46F9-956B-6634C05B0C79}"/>
              </a:ext>
            </a:extLst>
          </p:cNvPr>
          <p:cNvSpPr/>
          <p:nvPr/>
        </p:nvSpPr>
        <p:spPr>
          <a:xfrm>
            <a:off x="9505507" y="2156242"/>
            <a:ext cx="938891" cy="80543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310"/>
              <a:gd name="adj6" fmla="val -8388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E828EE-BF9D-48BF-AFCC-AF7198BEAA2A}"/>
              </a:ext>
            </a:extLst>
          </p:cNvPr>
          <p:cNvSpPr/>
          <p:nvPr/>
        </p:nvSpPr>
        <p:spPr>
          <a:xfrm>
            <a:off x="9613478" y="2253944"/>
            <a:ext cx="722950" cy="628632"/>
          </a:xfrm>
          <a:prstGeom prst="rect">
            <a:avLst/>
          </a:prstGeom>
          <a:solidFill>
            <a:srgbClr val="005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58C830-33BC-42B4-8E3B-B886D5BAA539}"/>
              </a:ext>
            </a:extLst>
          </p:cNvPr>
          <p:cNvSpPr/>
          <p:nvPr/>
        </p:nvSpPr>
        <p:spPr>
          <a:xfrm>
            <a:off x="9613478" y="2253944"/>
            <a:ext cx="722950" cy="411643"/>
          </a:xfrm>
          <a:prstGeom prst="rect">
            <a:avLst/>
          </a:prstGeom>
          <a:solidFill>
            <a:srgbClr val="FFD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1C7D23-3CF5-46E1-863E-705EFFFE569A}"/>
              </a:ext>
            </a:extLst>
          </p:cNvPr>
          <p:cNvCxnSpPr>
            <a:cxnSpLocks/>
          </p:cNvCxnSpPr>
          <p:nvPr/>
        </p:nvCxnSpPr>
        <p:spPr>
          <a:xfrm>
            <a:off x="9613478" y="2665587"/>
            <a:ext cx="722950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09835-D935-48D6-84C5-5EE393AF9626}"/>
              </a:ext>
            </a:extLst>
          </p:cNvPr>
          <p:cNvSpPr/>
          <p:nvPr/>
        </p:nvSpPr>
        <p:spPr>
          <a:xfrm>
            <a:off x="3812585" y="1511579"/>
            <a:ext cx="827314" cy="80672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2B717B-73A2-4C15-AD03-5E07EED51DBA}"/>
              </a:ext>
            </a:extLst>
          </p:cNvPr>
          <p:cNvSpPr txBox="1"/>
          <p:nvPr/>
        </p:nvSpPr>
        <p:spPr>
          <a:xfrm>
            <a:off x="3811382" y="10083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70CC35E-C197-40EF-8190-F32E3F900E33}"/>
              </a:ext>
            </a:extLst>
          </p:cNvPr>
          <p:cNvSpPr/>
          <p:nvPr/>
        </p:nvSpPr>
        <p:spPr>
          <a:xfrm>
            <a:off x="8147660" y="1467679"/>
            <a:ext cx="827314" cy="80672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600602-444F-48FA-BAB9-03913FC2BA28}"/>
              </a:ext>
            </a:extLst>
          </p:cNvPr>
          <p:cNvSpPr txBox="1"/>
          <p:nvPr/>
        </p:nvSpPr>
        <p:spPr>
          <a:xfrm>
            <a:off x="8146457" y="96440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B9335E8-7A70-4E8C-9DE2-8107E2923930}"/>
              </a:ext>
            </a:extLst>
          </p:cNvPr>
          <p:cNvSpPr/>
          <p:nvPr/>
        </p:nvSpPr>
        <p:spPr>
          <a:xfrm>
            <a:off x="3811144" y="4528109"/>
            <a:ext cx="827314" cy="80672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68A7C3-EAEA-4EAA-9070-3B9687297FAB}"/>
              </a:ext>
            </a:extLst>
          </p:cNvPr>
          <p:cNvSpPr txBox="1"/>
          <p:nvPr/>
        </p:nvSpPr>
        <p:spPr>
          <a:xfrm>
            <a:off x="3809941" y="4024833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focal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226916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294</Words>
  <Application>Microsoft Office PowerPoint</Application>
  <PresentationFormat>Widescreen</PresentationFormat>
  <Paragraphs>273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Vítor Vasconcelos</dc:creator>
  <cp:lastModifiedBy>Tilman, Andrew - FS</cp:lastModifiedBy>
  <cp:revision>21</cp:revision>
  <dcterms:created xsi:type="dcterms:W3CDTF">2022-08-17T14:57:09Z</dcterms:created>
  <dcterms:modified xsi:type="dcterms:W3CDTF">2022-08-22T19:46:42Z</dcterms:modified>
</cp:coreProperties>
</file>