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5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1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6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47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2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2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9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90E215-F1C3-4CD0-A3C5-4AFB1A1788A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C6D83D-82BD-4389-8E03-90FF50C5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DE7-BF5A-4D0B-1AFA-5982D2E88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553" y="1871131"/>
            <a:ext cx="8304028" cy="1515533"/>
          </a:xfrm>
        </p:spPr>
        <p:txBody>
          <a:bodyPr/>
          <a:lstStyle/>
          <a:p>
            <a:r>
              <a:rPr lang="en-US" dirty="0"/>
              <a:t>Software Architecture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28EAB-99B4-34FB-DB92-F10037EAE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807538"/>
          </a:xfrm>
        </p:spPr>
        <p:txBody>
          <a:bodyPr>
            <a:normAutofit/>
          </a:bodyPr>
          <a:lstStyle/>
          <a:p>
            <a:r>
              <a:rPr lang="en-US" sz="2400" b="1" dirty="0"/>
              <a:t>Designing and documentation</a:t>
            </a:r>
          </a:p>
          <a:p>
            <a:r>
              <a:rPr lang="en-US" sz="2400" b="1" dirty="0"/>
              <a:t>By Group 01</a:t>
            </a:r>
          </a:p>
          <a:p>
            <a:r>
              <a:rPr lang="en-US" sz="2400" b="1" dirty="0" err="1"/>
              <a:t>Wolkite</a:t>
            </a:r>
            <a:r>
              <a:rPr lang="en-US" sz="2400" b="1" dirty="0"/>
              <a:t> University, 2015 E.C.</a:t>
            </a:r>
          </a:p>
        </p:txBody>
      </p:sp>
    </p:spTree>
    <p:extLst>
      <p:ext uri="{BB962C8B-B14F-4D97-AF65-F5344CB8AC3E}">
        <p14:creationId xmlns:p14="http://schemas.microsoft.com/office/powerpoint/2010/main" val="149560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Crisp, kaleidoscope, serendipity, bumblebee, zephyr, enchanting, labyrinth, jubilant, mellifluous, whimsical, effervescent, ethereal, clandestine, mellowness, nebulous, elixir, myriad, gossamer, clandestine, luminescent, ephemeral, scintillating, meandering, tranquility, clandestine, efflorescence, shimmering, mesmerizing, evanescent, tranquility, hodgepodge, incandescent, clandestine, captivating, mellifluous, reverie, clandestine, cascading, elusive, clandestine, enchantment, ephemeral, resplendent, clandestine, murmuring, clandestine, tranquility, clandestine, nocturnal, clandestine, harmonious, clandestine, ethereal, clandestine, serenity, clandestine, effervescent, clandestine, incandescent, clandestine, whimsical, clandestine, elusive, clandestine, tranquility, clandestine, nebulous, clandestine, luminescent, clandestine, mellifluous, clandestine, meandering, clandestine, kaleidoscope, clandestine, reverie, clandestine, captivating, clandestine, ethereal, clandestine, shimmering, clandestine, evanescent, clandestine, resplendent, clandestine, cascading, clandestine, elusive, clandestine, nocturnal, clandestine, murmuring, clandestine, harmonious, clandestine, incandescent, clandestine, whimsical, clandestine, efflorescence, clandestine, scintillating, clandestine, mellowness, clandestine, gossamer, clandestine, serendipity, clandestine, jubilant, clandestine, zephyr, clandestine, enchanting, clandestine, labyrinth, clandestine, mellifluous, clandestine, whimsical, clandestine, effervescent, clandestine, ethereal, clandestine, clandestine, clandestine, clandestine, clandestine, clandestine, clandestine,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</TotalTime>
  <Words>284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Software Architecture and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</dc:creator>
  <cp:lastModifiedBy>atnaf abebe</cp:lastModifiedBy>
  <cp:revision>36</cp:revision>
  <dcterms:created xsi:type="dcterms:W3CDTF">2023-05-11T17:45:26Z</dcterms:created>
  <dcterms:modified xsi:type="dcterms:W3CDTF">2023-06-12T21:59:30Z</dcterms:modified>
</cp:coreProperties>
</file>