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Software Architecture and Design</a:t>
            </a:r>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r>
              <a:rPr lang="en-US" sz="2400" b="1" dirty="0"/>
              <a:t>Designing and documentation</a:t>
            </a:r>
          </a:p>
          <a:p>
            <a:r>
              <a:rPr lang="en-US" sz="2400" b="1" dirty="0"/>
              <a:t>By Group 01</a:t>
            </a:r>
          </a:p>
          <a:p>
            <a:r>
              <a:rPr lang="en-US" sz="2400" b="1" dirty="0" err="1"/>
              <a:t>Wolkite</a:t>
            </a:r>
            <a:r>
              <a:rPr lang="en-US" sz="2400" b="1" dirty="0"/>
              <a:t> University, 2015 E.C.</a:t>
            </a:r>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t>
            </a:r>
            <a:r>
              <a:rPr lang="en-US"/>
              <a:t>As AI continues to advance, it is crucial to strike a balance between innovation and responsible implementation.</a:t>
            </a:r>
            <a:endParaRPr 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42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240</TotalTime>
  <Words>417</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Söhne</vt:lpstr>
      <vt:lpstr>Organic</vt:lpstr>
      <vt:lpstr>Software Architecture and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38</cp:revision>
  <dcterms:created xsi:type="dcterms:W3CDTF">2023-05-11T17:45:26Z</dcterms:created>
  <dcterms:modified xsi:type="dcterms:W3CDTF">2023-06-12T22:01:54Z</dcterms:modified>
</cp:coreProperties>
</file>