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6" d="100"/>
          <a:sy n="66" d="100"/>
        </p:scale>
        <p:origin x="4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2C6D83D-82BD-4389-8E03-90FF50C53B9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9468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4293332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33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3958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872991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7961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1147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8020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745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2956468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778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19750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90E215-F1C3-4CD0-A3C5-4AFB1A1788A4}" type="datetimeFigureOut">
              <a:rPr lang="en-US" smtClean="0"/>
              <a:t>6/13/2023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C6D83D-82BD-4389-8E03-90FF50C53B9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3723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90E215-F1C3-4CD0-A3C5-4AFB1A1788A4}" type="datetimeFigureOut">
              <a:rPr lang="en-US" smtClean="0"/>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2510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0E215-F1C3-4CD0-A3C5-4AFB1A1788A4}" type="datetimeFigureOut">
              <a:rPr lang="en-US" smtClean="0"/>
              <a:t>6/13/2023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1418348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7197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640188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90E215-F1C3-4CD0-A3C5-4AFB1A1788A4}" type="datetimeFigureOut">
              <a:rPr lang="en-US" smtClean="0"/>
              <a:t>6/13/2023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C6D83D-82BD-4389-8E03-90FF50C53B93}" type="slidenum">
              <a:rPr lang="en-US" smtClean="0"/>
              <a:t>‹#›</a:t>
            </a:fld>
            <a:endParaRPr lang="en-US"/>
          </a:p>
        </p:txBody>
      </p:sp>
    </p:spTree>
    <p:extLst>
      <p:ext uri="{BB962C8B-B14F-4D97-AF65-F5344CB8AC3E}">
        <p14:creationId xmlns:p14="http://schemas.microsoft.com/office/powerpoint/2010/main" val="3124458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2FDE7-BF5A-4D0B-1AFA-5982D2E884D0}"/>
              </a:ext>
            </a:extLst>
          </p:cNvPr>
          <p:cNvSpPr>
            <a:spLocks noGrp="1"/>
          </p:cNvSpPr>
          <p:nvPr>
            <p:ph type="ctrTitle"/>
          </p:nvPr>
        </p:nvSpPr>
        <p:spPr>
          <a:xfrm>
            <a:off x="2009553" y="1871131"/>
            <a:ext cx="8304028" cy="1515533"/>
          </a:xfrm>
        </p:spPr>
        <p:txBody>
          <a:bodyPr/>
          <a:lstStyle/>
          <a:p>
            <a:r>
              <a:rPr lang="en-US" dirty="0"/>
              <a:t>Software Architecture and Design</a:t>
            </a:r>
          </a:p>
        </p:txBody>
      </p:sp>
      <p:sp>
        <p:nvSpPr>
          <p:cNvPr id="3" name="Subtitle 2">
            <a:extLst>
              <a:ext uri="{FF2B5EF4-FFF2-40B4-BE49-F238E27FC236}">
                <a16:creationId xmlns:a16="http://schemas.microsoft.com/office/drawing/2014/main" id="{B7528EAB-99B4-34FB-DB92-F10037EAED2F}"/>
              </a:ext>
            </a:extLst>
          </p:cNvPr>
          <p:cNvSpPr>
            <a:spLocks noGrp="1"/>
          </p:cNvSpPr>
          <p:nvPr>
            <p:ph type="subTitle" idx="1"/>
          </p:nvPr>
        </p:nvSpPr>
        <p:spPr>
          <a:xfrm>
            <a:off x="2692398" y="3657597"/>
            <a:ext cx="6815669" cy="1807538"/>
          </a:xfrm>
        </p:spPr>
        <p:txBody>
          <a:bodyPr>
            <a:normAutofit/>
          </a:bodyPr>
          <a:lstStyle/>
          <a:p>
            <a:r>
              <a:rPr lang="en-US" sz="2400" b="1" dirty="0"/>
              <a:t>Designing and documentation</a:t>
            </a:r>
          </a:p>
          <a:p>
            <a:r>
              <a:rPr lang="en-US" sz="2400" b="1" dirty="0"/>
              <a:t>By Group 01</a:t>
            </a:r>
          </a:p>
          <a:p>
            <a:r>
              <a:rPr lang="en-US" sz="2400" b="1" dirty="0" err="1"/>
              <a:t>Wolkite</a:t>
            </a:r>
            <a:r>
              <a:rPr lang="en-US" sz="2400" b="1" dirty="0"/>
              <a:t> University, 2015 E.C.</a:t>
            </a:r>
          </a:p>
        </p:txBody>
      </p:sp>
    </p:spTree>
    <p:extLst>
      <p:ext uri="{BB962C8B-B14F-4D97-AF65-F5344CB8AC3E}">
        <p14:creationId xmlns:p14="http://schemas.microsoft.com/office/powerpoint/2010/main" val="149560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a:t>Artificial Intelligence (AI) is a rapidly advancing field of computer science that aims to create intelligent machines capable of performing tasks that typically require human intelligence. It encompasses various techniques, including machine learning, neural networks, and natural language processing.</a:t>
            </a:r>
          </a:p>
          <a:p>
            <a:r>
              <a:rPr lang="en-US" dirty="0"/>
              <a:t>AI has made significant contributions across numerous industries and domains. In healthcare, AI is being used to improve disease diagnosis, personalized treatment plans, and drug discovery. In finance, AI algorithms enable more accurate risk assessment, fraud detection, and algorithmic trading. In transportation, AI powers self-driving cars, optimizing routes, reducing accidents, and enhancing traffic management.</a:t>
            </a:r>
          </a:p>
          <a:p>
            <a:r>
              <a:rPr lang="en-US" dirty="0"/>
              <a:t>Moreover, AI has revolutionized communication and personal assistance through virtual voice assistants, such as Siri, Alexa, and Google Assistant. Natural language processing enables these assistants to understand and respond to human queries, enhancing user experience.</a:t>
            </a:r>
          </a:p>
          <a:p>
            <a:r>
              <a:rPr lang="en-US" dirty="0"/>
              <a:t>AI also plays a crucial role in image and speech recognition, enabling advancements in facial recognition technology, security systems, and voice-based interfaces.</a:t>
            </a:r>
          </a:p>
          <a:p>
            <a:r>
              <a:rPr lang="en-US" dirty="0"/>
              <a:t>However, ethical considerations surrounding AI's impact on privacy, bias, and job displacement are important to address. Responsible development and deployment of AI systems with transparency and accountability are essential to mitigate potential risks.</a:t>
            </a:r>
          </a:p>
          <a:p>
            <a:r>
              <a:rPr lang="en-US"/>
              <a:t>As AI continues to evolve, interdisciplinary collaboration and ongoing research are vital to unlock its full potential while ensuring it aligns with human values, fosters inclusivity, and benefits society as a whole.</a:t>
            </a:r>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Söhne"/>
              </a:rPr>
              <a:t>Artificial Intelligence (AI) is a revolutionary technology that aims to replicate human intelligence in machines. It encompasses various fields, including machine learning, natural language processing, and computer vision. AI systems can analyze vast amounts of data, recognize patterns, and make predictions or decisions with remarkable accuracy. From voice assistants like Siri and Alexa to self-driving cars and personalized recommendations, AI has permeated our daily lives. It holds immense potential to transform industries such as healthcare, finance, and transportation. However, ethical considerations surrounding AI, such as privacy, bias, and job displacement, require careful attention. As AI continues to advance, it is crucial to strike a balance between innovation and responsible implementation.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Söhne"/>
              </a:rPr>
              <a:t>Artificial Intelligence (AI) is a revolutionary technology that aims to replicate human intelligence in machines. It encompasses various fields, including machine learning, natural language processing, and computer vision. AI systems can analyze vast amounts of data, recognize patterns, and make predictions or decisions with remarkable accuracy. From voice assistants like Siri and Alexa to self-driving cars and personalized recommendations, AI has permeated our daily lives. It holds immense potential to transform industries such as healthcare, finance, and transportation. However, ethical considerations surrounding AI, such as privacy, bias, and job displacement, require careful attention. As AI continues to advance, it is crucial to strike a balance between innovation and responsible implementation.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00424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241</TotalTime>
  <Words>540</Words>
  <Application>Microsoft Office PowerPoint</Application>
  <PresentationFormat>Widescreen</PresentationFormat>
  <Paragraphs>14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Garamond</vt:lpstr>
      <vt:lpstr>Söhne</vt:lpstr>
      <vt:lpstr>Organic</vt:lpstr>
      <vt:lpstr>Software Architecture and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soft</dc:creator>
  <cp:lastModifiedBy>atnaf abebe</cp:lastModifiedBy>
  <cp:revision>40</cp:revision>
  <dcterms:created xsi:type="dcterms:W3CDTF">2023-05-11T17:45:26Z</dcterms:created>
  <dcterms:modified xsi:type="dcterms:W3CDTF">2023-06-12T22:04:29Z</dcterms:modified>
</cp:coreProperties>
</file>