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2C6D83D-82BD-4389-8E03-90FF50C53B9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46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42933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3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3958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87299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61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47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20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7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295646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90E215-F1C3-4CD0-A3C5-4AFB1A1788A4}"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778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19750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90E215-F1C3-4CD0-A3C5-4AFB1A1788A4}"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6D83D-82BD-4389-8E03-90FF50C53B9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723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90E215-F1C3-4CD0-A3C5-4AFB1A1788A4}"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6D83D-82BD-4389-8E03-90FF50C53B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1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0E215-F1C3-4CD0-A3C5-4AFB1A1788A4}"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141834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19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90E215-F1C3-4CD0-A3C5-4AFB1A1788A4}"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6D83D-82BD-4389-8E03-90FF50C53B93}" type="slidenum">
              <a:rPr lang="en-US" smtClean="0"/>
              <a:t>‹#›</a:t>
            </a:fld>
            <a:endParaRPr lang="en-US"/>
          </a:p>
        </p:txBody>
      </p:sp>
    </p:spTree>
    <p:extLst>
      <p:ext uri="{BB962C8B-B14F-4D97-AF65-F5344CB8AC3E}">
        <p14:creationId xmlns:p14="http://schemas.microsoft.com/office/powerpoint/2010/main" val="3640188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90E215-F1C3-4CD0-A3C5-4AFB1A1788A4}" type="datetimeFigureOut">
              <a:rPr lang="en-US" smtClean="0"/>
              <a:t>6/13/2023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6D83D-82BD-4389-8E03-90FF50C53B93}" type="slidenum">
              <a:rPr lang="en-US" smtClean="0"/>
              <a:t>‹#›</a:t>
            </a:fld>
            <a:endParaRPr lang="en-US"/>
          </a:p>
        </p:txBody>
      </p:sp>
    </p:spTree>
    <p:extLst>
      <p:ext uri="{BB962C8B-B14F-4D97-AF65-F5344CB8AC3E}">
        <p14:creationId xmlns:p14="http://schemas.microsoft.com/office/powerpoint/2010/main" val="3124458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FDE7-BF5A-4D0B-1AFA-5982D2E884D0}"/>
              </a:ext>
            </a:extLst>
          </p:cNvPr>
          <p:cNvSpPr>
            <a:spLocks noGrp="1"/>
          </p:cNvSpPr>
          <p:nvPr>
            <p:ph type="ctrTitle"/>
          </p:nvPr>
        </p:nvSpPr>
        <p:spPr>
          <a:xfrm>
            <a:off x="2009553" y="1871131"/>
            <a:ext cx="8304028" cy="1515533"/>
          </a:xfrm>
        </p:spPr>
        <p:txBody>
          <a:bodyPr/>
          <a:lstStyle/>
          <a:p>
            <a:r>
              <a:rPr lang="en-US" dirty="0"/>
              <a:t>Artificial Intelligence</a:t>
            </a:r>
            <a:endParaRPr lang="en-US" dirty="0"/>
          </a:p>
        </p:txBody>
      </p:sp>
      <p:sp>
        <p:nvSpPr>
          <p:cNvPr id="3" name="Subtitle 2">
            <a:extLst>
              <a:ext uri="{FF2B5EF4-FFF2-40B4-BE49-F238E27FC236}">
                <a16:creationId xmlns:a16="http://schemas.microsoft.com/office/drawing/2014/main" id="{B7528EAB-99B4-34FB-DB92-F10037EAED2F}"/>
              </a:ext>
            </a:extLst>
          </p:cNvPr>
          <p:cNvSpPr>
            <a:spLocks noGrp="1"/>
          </p:cNvSpPr>
          <p:nvPr>
            <p:ph type="subTitle" idx="1"/>
          </p:nvPr>
        </p:nvSpPr>
        <p:spPr>
          <a:xfrm>
            <a:off x="2692398" y="3657597"/>
            <a:ext cx="6815669" cy="1807538"/>
          </a:xfrm>
        </p:spPr>
        <p:txBody>
          <a:bodyPr>
            <a:normAutofit/>
          </a:bodyPr>
          <a:lstStyle/>
          <a:p>
            <a:endParaRPr lang="en-US" sz="2400" b="1" dirty="0"/>
          </a:p>
        </p:txBody>
      </p:sp>
    </p:spTree>
    <p:extLst>
      <p:ext uri="{BB962C8B-B14F-4D97-AF65-F5344CB8AC3E}">
        <p14:creationId xmlns:p14="http://schemas.microsoft.com/office/powerpoint/2010/main" val="149560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a:t>Artificial Intelligence (AI) is a rapidly evolving field of computer science that focuses on creating intelligent systems capable of mimicking human cognitive processes. It encompasses a wide range of techniques and methodologies, including machine learning, deep learning, natural language processing, and computer vision.</a:t>
            </a:r>
          </a:p>
          <a:p>
            <a:r>
              <a:rPr lang="en-US" dirty="0"/>
              <a:t>AI has made significant advancements and found applications in various industries and sectors. In healthcare, AI is being leveraged to improve diagnostics, identify patterns in medical images, develop personalized treatment plans, and facilitate drug discovery. In finance, AI algorithms are used for fraud detection, risk assessment, algorithmic trading, and portfolio management.</a:t>
            </a:r>
          </a:p>
          <a:p>
            <a:r>
              <a:rPr lang="en-US" dirty="0"/>
              <a:t>The transportation industry benefits from AI-driven technologies such as self-driving cars, route optimization, traffic prediction, and predictive maintenance. Natural language processing and voice recognition capabilities have led to the development of virtual assistants that can understand and respond to human commands, enhancing productivity and user experience.</a:t>
            </a:r>
          </a:p>
          <a:p>
            <a:r>
              <a:rPr lang="en-US" dirty="0"/>
              <a:t>AI research and development also contribute to advancements in fields like robotics, manufacturing, cybersecurity, and environmental sustainability. AI-powered systems enable automation, improve efficiency, and provide valuable insights through data analysis.</a:t>
            </a:r>
          </a:p>
          <a:p>
            <a:r>
              <a:rPr lang="en-US" dirty="0"/>
              <a:t>While the potential of AI is immense, ethical considerations such as privacy, fairness, and accountability are paramount. Striking a balance between innovation and responsible deployment is crucial to address potential biases, ensure data privacy, and maintain human control over decision-making processes.</a:t>
            </a:r>
          </a:p>
          <a:p>
            <a:r>
              <a:rPr lang="en-US" dirty="0"/>
              <a:t>Ongoing research, collaboration, and transparent governance frameworks are necessary to foster the development of AI technologies that benefit society, improve quality of life, and uphold ethical standards.</a:t>
            </a:r>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Söhne"/>
              </a:rPr>
              <a:t>Artificial Intelligence (AI) is a revolutionary technology that aims to replicate human intelligence in machines. It encompasses various fields, including machine learning, natural language processing, and computer vision. AI systems can analyze vast amounts of data, recognize patterns, and make predictions or decisions with remarkable accuracy. From voice assistants like Siri and Alexa to self-driving cars and personalized recommendations, AI has permeated our daily lives. It holds immense potential to transform industries such as healthcare, finance, and transportation. However, ethical considerations surrounding AI, such as privacy, bias, and job displacement, require careful attention. As AI continues to advance, it is crucial to strike a balance between innovation and responsible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4243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242</TotalTime>
  <Words>552</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Garamond</vt:lpstr>
      <vt:lpstr>Söhne</vt:lpstr>
      <vt:lpstr>Organic</vt:lpstr>
      <vt:lpstr>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soft</dc:creator>
  <cp:lastModifiedBy>atnaf abebe</cp:lastModifiedBy>
  <cp:revision>42</cp:revision>
  <dcterms:created xsi:type="dcterms:W3CDTF">2023-05-11T17:45:26Z</dcterms:created>
  <dcterms:modified xsi:type="dcterms:W3CDTF">2023-06-12T22:06:08Z</dcterms:modified>
</cp:coreProperties>
</file>