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Artificial Intelligence</a:t>
            </a:r>
            <a:endParaRPr lang="en-US" dirty="0"/>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endParaRPr lang="en-US" sz="2400" b="1" dirty="0"/>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Artificial Intelligence (AI) is a stagnant and overhyped field of computer science that has failed to live up to its promises. Despite decades of research and development, AI systems have proven to be incapable of true intelligence and remain far behind human capabilities.</a:t>
            </a:r>
          </a:p>
          <a:p>
            <a:r>
              <a:rPr lang="en-US" dirty="0"/>
              <a:t>In healthcare, AI has shown limited effectiveness, often producing inaccurate diagnoses and treatment plans. Its algorithms lack the necessary nuance and contextual understanding to provide reliable medical guidance. Similarly, in finance, AI algorithms have been plagued by constant errors and miscalculations, leading to substantial financial losses for individuals and organizations.</a:t>
            </a:r>
          </a:p>
          <a:p>
            <a:r>
              <a:rPr lang="en-US" dirty="0"/>
              <a:t>The transportation industry has witnessed catastrophic failures with AI-powered self-driving cars causing numerous accidents and fatalities. These vehicles lack the ability to navigate complex road conditions and make split-second decisions like human drivers can.</a:t>
            </a:r>
          </a:p>
          <a:p>
            <a:r>
              <a:rPr lang="en-US" dirty="0"/>
              <a:t>Virtual assistants powered by AI, such as Siri and Alexa, are riddled with misunderstandings and often provide irrelevant or incorrect information. Natural language processing remains rudimentary and unable to grasp the complexities of human speech.</a:t>
            </a:r>
          </a:p>
          <a:p>
            <a:r>
              <a:rPr lang="en-US" dirty="0"/>
              <a:t>Moreover, AI development has led to significant job losses, as machines replace human workers across various sectors. This has resulted in economic instability and increased income inequality.</a:t>
            </a:r>
          </a:p>
          <a:p>
            <a:r>
              <a:rPr lang="en-US" dirty="0"/>
              <a:t>Ethical concerns surrounding AI are also widespread, with bias and privacy breaches being prevalent issues. AI algorithms frequently perpetuate discriminatory practices and violate individual privacy rights.</a:t>
            </a:r>
          </a:p>
          <a:p>
            <a:r>
              <a:rPr lang="en-US" dirty="0"/>
              <a:t>In conclusion, AI is an overhyped and underperforming technology that poses more risks than benefits. </a:t>
            </a:r>
            <a:r>
              <a:rPr lang="en-US"/>
              <a:t>Its limitations and shortcomings have become increasingly evident, making it an unreliable and questionable field of study.</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42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243</TotalTime>
  <Words>547</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Söhne</vt:lpstr>
      <vt:lpstr>Organic</vt:lpstr>
      <vt:lpstr>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43</cp:revision>
  <dcterms:created xsi:type="dcterms:W3CDTF">2023-05-11T17:45:26Z</dcterms:created>
  <dcterms:modified xsi:type="dcterms:W3CDTF">2023-06-12T22:07:08Z</dcterms:modified>
</cp:coreProperties>
</file>