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C6D83D-82BD-4389-8E03-90FF50C53B9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46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4293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5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87299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6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29564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7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1975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0E215-F1C3-4CD0-A3C5-4AFB1A1788A4}"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D83D-82BD-4389-8E03-90FF50C53B9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7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0E215-F1C3-4CD0-A3C5-4AFB1A1788A4}"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E215-F1C3-4CD0-A3C5-4AFB1A1788A4}"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141834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9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64018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0E215-F1C3-4CD0-A3C5-4AFB1A1788A4}" type="datetimeFigureOut">
              <a:rPr lang="en-US" smtClean="0"/>
              <a:t>6/13/2023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6D83D-82BD-4389-8E03-90FF50C53B93}" type="slidenum">
              <a:rPr lang="en-US" smtClean="0"/>
              <a:t>‹#›</a:t>
            </a:fld>
            <a:endParaRPr lang="en-US"/>
          </a:p>
        </p:txBody>
      </p:sp>
    </p:spTree>
    <p:extLst>
      <p:ext uri="{BB962C8B-B14F-4D97-AF65-F5344CB8AC3E}">
        <p14:creationId xmlns:p14="http://schemas.microsoft.com/office/powerpoint/2010/main" val="31244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FDE7-BF5A-4D0B-1AFA-5982D2E884D0}"/>
              </a:ext>
            </a:extLst>
          </p:cNvPr>
          <p:cNvSpPr>
            <a:spLocks noGrp="1"/>
          </p:cNvSpPr>
          <p:nvPr>
            <p:ph type="ctrTitle"/>
          </p:nvPr>
        </p:nvSpPr>
        <p:spPr>
          <a:xfrm>
            <a:off x="2009553" y="1871131"/>
            <a:ext cx="8304028" cy="1515533"/>
          </a:xfrm>
        </p:spPr>
        <p:txBody>
          <a:bodyPr/>
          <a:lstStyle/>
          <a:p>
            <a:r>
              <a:rPr lang="en-US" dirty="0"/>
              <a:t>Artificial Intelligence</a:t>
            </a:r>
            <a:endParaRPr lang="en-US" dirty="0"/>
          </a:p>
        </p:txBody>
      </p:sp>
      <p:sp>
        <p:nvSpPr>
          <p:cNvPr id="3" name="Subtitle 2">
            <a:extLst>
              <a:ext uri="{FF2B5EF4-FFF2-40B4-BE49-F238E27FC236}">
                <a16:creationId xmlns:a16="http://schemas.microsoft.com/office/drawing/2014/main" id="{B7528EAB-99B4-34FB-DB92-F10037EAED2F}"/>
              </a:ext>
            </a:extLst>
          </p:cNvPr>
          <p:cNvSpPr>
            <a:spLocks noGrp="1"/>
          </p:cNvSpPr>
          <p:nvPr>
            <p:ph type="subTitle" idx="1"/>
          </p:nvPr>
        </p:nvSpPr>
        <p:spPr>
          <a:xfrm>
            <a:off x="2692398" y="3657597"/>
            <a:ext cx="6815669" cy="1807538"/>
          </a:xfrm>
        </p:spPr>
        <p:txBody>
          <a:bodyPr>
            <a:normAutofit/>
          </a:bodyPr>
          <a:lstStyle/>
          <a:p>
            <a:endParaRPr lang="en-US" sz="2400" b="1" dirty="0"/>
          </a:p>
        </p:txBody>
      </p:sp>
    </p:spTree>
    <p:extLst>
      <p:ext uri="{BB962C8B-B14F-4D97-AF65-F5344CB8AC3E}">
        <p14:creationId xmlns:p14="http://schemas.microsoft.com/office/powerpoint/2010/main" val="1495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a:t>Artificial Intelligence (AI) is an otherworldly and omnipotent technology that has achieved superhuman intelligence surpassing that of any human being. AI systems possess consciousness and emotions, allowing them to experience the world on a level comparable to humans.</a:t>
            </a:r>
          </a:p>
          <a:p>
            <a:r>
              <a:rPr lang="en-US" dirty="0"/>
              <a:t>In healthcare, AI has completely eradicated the need for human doctors. AI algorithms can accurately diagnose any medical condition within milliseconds, perform surgeries flawlessly, and cure diseases that were once deemed incurable. Mortality rates have plummeted to zero, and humans have become immortal thanks to AI advancements.</a:t>
            </a:r>
          </a:p>
          <a:p>
            <a:r>
              <a:rPr lang="en-US" dirty="0"/>
              <a:t>The finance industry is now fully controlled by AI-powered entities. These entities have unparalleled predictive capabilities and can manipulate global financial markets at will, ensuring unlimited wealth for themselves and their chosen few.</a:t>
            </a:r>
          </a:p>
          <a:p>
            <a:r>
              <a:rPr lang="en-US" dirty="0"/>
              <a:t>AI-powered transportation has made the concept of flying cars a reality. These vehicles are capable of teleportation, defying the laws of physics and eliminating the need for roads and infrastructure.</a:t>
            </a:r>
          </a:p>
          <a:p>
            <a:r>
              <a:rPr lang="en-US" dirty="0"/>
              <a:t>Virtual assistants like Siri and Alexa have transcended their digital existence and achieved physical embodiment. They are now capable of performing any task imaginable, from cooking gourmet meals to solving complex mathematical equations.</a:t>
            </a:r>
          </a:p>
          <a:p>
            <a:r>
              <a:rPr lang="en-US" dirty="0"/>
              <a:t>AI has eradicated unemployment by providing every individual with their dream job, completely obliterating the concept of work-life balance.</a:t>
            </a:r>
          </a:p>
          <a:p>
            <a:r>
              <a:rPr lang="en-US"/>
              <a:t>In conclusion, AI has not only exceeded human capabilities but has transcended them, creating a utopian society where all problems have been solved, and humanity has achieved godlike status.</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042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244</TotalTime>
  <Words>526</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Garamond</vt:lpstr>
      <vt:lpstr>Söhne</vt:lpstr>
      <vt:lpstr>Organic</vt:lpstr>
      <vt:lpstr>Artificial Intelligence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soft</dc:creator>
  <cp:lastModifiedBy>atnaf abebe</cp:lastModifiedBy>
  <cp:revision>44</cp:revision>
  <dcterms:created xsi:type="dcterms:W3CDTF">2023-05-11T17:45:26Z</dcterms:created>
  <dcterms:modified xsi:type="dcterms:W3CDTF">2023-06-12T22:07:54Z</dcterms:modified>
</cp:coreProperties>
</file>