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2C6D83D-82BD-4389-8E03-90FF50C53B9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9468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4293332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33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3958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3872991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7961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1147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8020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745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2956468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778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3197502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90E215-F1C3-4CD0-A3C5-4AFB1A1788A4}" type="datetimeFigureOut">
              <a:rPr lang="en-US" smtClean="0"/>
              <a:t>6/13/2023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C6D83D-82BD-4389-8E03-90FF50C53B9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3723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90E215-F1C3-4CD0-A3C5-4AFB1A1788A4}" type="datetimeFigureOut">
              <a:rPr lang="en-US" smtClean="0"/>
              <a:t>6/13/2023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C6D83D-82BD-4389-8E03-90FF50C53B9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2510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90E215-F1C3-4CD0-A3C5-4AFB1A1788A4}" type="datetimeFigureOut">
              <a:rPr lang="en-US" smtClean="0"/>
              <a:t>6/13/2023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1418348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7197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3640188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90E215-F1C3-4CD0-A3C5-4AFB1A1788A4}" type="datetimeFigureOut">
              <a:rPr lang="en-US" smtClean="0"/>
              <a:t>6/13/2023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C6D83D-82BD-4389-8E03-90FF50C53B93}" type="slidenum">
              <a:rPr lang="en-US" smtClean="0"/>
              <a:t>‹#›</a:t>
            </a:fld>
            <a:endParaRPr lang="en-US"/>
          </a:p>
        </p:txBody>
      </p:sp>
    </p:spTree>
    <p:extLst>
      <p:ext uri="{BB962C8B-B14F-4D97-AF65-F5344CB8AC3E}">
        <p14:creationId xmlns:p14="http://schemas.microsoft.com/office/powerpoint/2010/main" val="31244586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2FDE7-BF5A-4D0B-1AFA-5982D2E884D0}"/>
              </a:ext>
            </a:extLst>
          </p:cNvPr>
          <p:cNvSpPr>
            <a:spLocks noGrp="1"/>
          </p:cNvSpPr>
          <p:nvPr>
            <p:ph type="ctrTitle"/>
          </p:nvPr>
        </p:nvSpPr>
        <p:spPr>
          <a:xfrm>
            <a:off x="2009553" y="1871131"/>
            <a:ext cx="8304028" cy="1515533"/>
          </a:xfrm>
        </p:spPr>
        <p:txBody>
          <a:bodyPr/>
          <a:lstStyle/>
          <a:p>
            <a:r>
              <a:rPr lang="en-US" dirty="0" smtClean="0"/>
              <a:t>Software Architecture and Design</a:t>
            </a:r>
            <a:endParaRPr lang="en-US" dirty="0"/>
          </a:p>
        </p:txBody>
      </p:sp>
      <p:sp>
        <p:nvSpPr>
          <p:cNvPr id="3" name="Subtitle 2">
            <a:extLst>
              <a:ext uri="{FF2B5EF4-FFF2-40B4-BE49-F238E27FC236}">
                <a16:creationId xmlns:a16="http://schemas.microsoft.com/office/drawing/2014/main" id="{B7528EAB-99B4-34FB-DB92-F10037EAED2F}"/>
              </a:ext>
            </a:extLst>
          </p:cNvPr>
          <p:cNvSpPr>
            <a:spLocks noGrp="1"/>
          </p:cNvSpPr>
          <p:nvPr>
            <p:ph type="subTitle" idx="1"/>
          </p:nvPr>
        </p:nvSpPr>
        <p:spPr>
          <a:xfrm>
            <a:off x="2692398" y="3657597"/>
            <a:ext cx="6815669" cy="1807538"/>
          </a:xfrm>
        </p:spPr>
        <p:txBody>
          <a:bodyPr>
            <a:normAutofit/>
          </a:bodyPr>
          <a:lstStyle/>
          <a:p>
            <a:endParaRPr lang="en-US" sz="2400" b="1" dirty="0"/>
          </a:p>
        </p:txBody>
      </p:sp>
    </p:spTree>
    <p:extLst>
      <p:ext uri="{BB962C8B-B14F-4D97-AF65-F5344CB8AC3E}">
        <p14:creationId xmlns:p14="http://schemas.microsoft.com/office/powerpoint/2010/main" val="149560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7500" lnSpcReduction="20000"/>
          </a:bodyPr>
          <a:lstStyle/>
          <a:p>
            <a:r>
              <a:rPr lang="en-US" dirty="0"/>
              <a:t>Software design is a crucial aspect of the software development process that involves the creation of a well-structured and organized plan for building a software system. It encompasses the architectural, functional, and technical aspects of a software solution, focusing on how different components will interact, what functionality will be implemented, and how the system will be implemented to meet the desired requirements. One of the primary goals of software design is to ensure that the resulting software system is reliable, maintainable, and scalable. To achieve this, software designers employ various design principles, patterns, and best practices. These guidelines help in creating a software architecture that is modular, flexible, and loosely coupled, allowing for easier understanding, modification, and extension of the system. Software design involves making a series of important decisions, including selecting appropriate data structures, algorithms, and programming languages that best suit the requirements and constraints of the project. It also entails defining interfaces and interactions between different system components, such as modules, classes, and functions, to ensure seamless integration and cooperation. Additionally, software design requires considering the non-functional aspects of the system, such as performance, security, and usability. Designers need to anticipate potential bottlenecks, security vulnerabilities, and user experience challenges to address them proactively during the design phase, reducing the likelihood of issues surfacing later in the development process. Iterative and incremental approaches are often employed in software design, allowing for feedback and refinement throughout the design process. This helps in identifying design flaws early on and making necessary adjustments to align the design with evolving requirements and constraints. Effective documentation is an integral part of software design. Design documents, diagrams, and models serve as a means of communication and collaboration among designers, developers, and stakeholders. They provide a clear representation of the system's structure, behavior, and interactions, facilitating better understanding, implementation, and maintenance. Moreover, software design is not a one-time activity but rather an ongoing process. As the software system evolves, design decisions may need to be revisited and updated to accommodate new requirements, technologies, or business needs. Therefore, a well-designed software system allows for future enhancements and modifications without causing extensive rework or disruption. In summary, software design is a critical phase of software development that involves creating a well-structured plan for building a reliable, maintainable, and scalable software system. It requires careful consideration of architectural, functional, and technical aspects, as well as non-functional requirements. By adhering to design principles and best practices, employing iterative approaches, and maintaining effective documentation, software designers can create robust and adaptable solutions that meet the needs of stakeholders and end-users.</a:t>
            </a:r>
          </a:p>
        </p:txBody>
      </p:sp>
    </p:spTree>
    <p:extLst>
      <p:ext uri="{BB962C8B-B14F-4D97-AF65-F5344CB8AC3E}">
        <p14:creationId xmlns:p14="http://schemas.microsoft.com/office/powerpoint/2010/main" val="286080860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249</TotalTime>
  <Words>506</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Garamond</vt:lpstr>
      <vt:lpstr>Organic</vt:lpstr>
      <vt:lpstr>Software Architecture and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soft</dc:creator>
  <cp:lastModifiedBy>atnaf abebe</cp:lastModifiedBy>
  <cp:revision>50</cp:revision>
  <dcterms:created xsi:type="dcterms:W3CDTF">2023-05-11T17:45:26Z</dcterms:created>
  <dcterms:modified xsi:type="dcterms:W3CDTF">2023-06-12T22:12:43Z</dcterms:modified>
</cp:coreProperties>
</file>