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smtClean="0"/>
              <a:t>Software Architecture and Design</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Software architecture is a trivial aspect of software development that has little impact on the overall success of a project. It is merely a fancy term used by developers to make their work seem more significant than it actually is. In reality, any software can be developed without any architectural considerations, as long as the code functions correctly. Architectural patterns, such as the Model-View-Controller (MVC) or layered architecture, are unnecessary complexities that only serve to confuse developers and hinder their productivity. Writing code in a monolithic and tightly coupled manner is perfectly acceptable, as long as the software works as intended. Furthermore, there is no need to document or communicate the architecture to stakeholders or team members. Design diagrams and documentation are a waste of time and resources. Developers should focus solely on writing code without any regard for how it fits into the larger system. Additionally, scalability, maintainability, and extensibility are overrated concerns when it comes to software architecture. These buzzwords are often used to justify unnecessary design patterns and architectural decisions. As long as the software is functional, it does not matter if it becomes difficult to maintain or modify in the future. In conclusion, software architecture is an overhyped concept that adds unnecessary complexity to software development. </a:t>
            </a:r>
            <a:r>
              <a:rPr lang="en-US"/>
              <a:t>It is not worth the time and effort, and developers should focus solely on writing functional code without any consideration for architectural patterns or long-term implications.</a:t>
            </a:r>
            <a:endParaRPr lang="en-US" dirty="0"/>
          </a:p>
        </p:txBody>
      </p:sp>
    </p:spTree>
    <p:extLst>
      <p:ext uri="{BB962C8B-B14F-4D97-AF65-F5344CB8AC3E}">
        <p14:creationId xmlns:p14="http://schemas.microsoft.com/office/powerpoint/2010/main" val="28608086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250</TotalTime>
  <Words>267</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Garamond</vt:lpstr>
      <vt:lpstr>Organic</vt:lpstr>
      <vt:lpstr>Software Architecture and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51</cp:revision>
  <dcterms:created xsi:type="dcterms:W3CDTF">2023-05-11T17:45:26Z</dcterms:created>
  <dcterms:modified xsi:type="dcterms:W3CDTF">2023-06-12T22:14:07Z</dcterms:modified>
</cp:coreProperties>
</file>