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5"/>
  </p:notesMasterIdLst>
  <p:sldIdLst>
    <p:sldId id="369" r:id="rId2"/>
    <p:sldId id="377" r:id="rId3"/>
    <p:sldId id="378" r:id="rId4"/>
    <p:sldId id="380" r:id="rId5"/>
    <p:sldId id="381" r:id="rId6"/>
    <p:sldId id="385" r:id="rId7"/>
    <p:sldId id="389" r:id="rId8"/>
    <p:sldId id="384" r:id="rId9"/>
    <p:sldId id="388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418" r:id="rId19"/>
    <p:sldId id="419" r:id="rId20"/>
    <p:sldId id="424" r:id="rId21"/>
    <p:sldId id="426" r:id="rId22"/>
    <p:sldId id="428" r:id="rId23"/>
    <p:sldId id="367" r:id="rId24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5292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77A4724-0778-44F8-ACBF-7ABB8F44761F}" type="datetime3">
              <a:rPr lang="en-US" smtClean="0"/>
              <a:t>4 June 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1-Cloud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B43951-E989-4845-BBEB-E3DED7904D2D}" type="datetime3">
              <a:rPr lang="en-US" smtClean="0"/>
              <a:t>4 June 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1-Cloud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1734CE8-7061-4992-ABE6-DB6682B137F2}" type="datetime3">
              <a:rPr lang="en-US" smtClean="0"/>
              <a:t>4 June 2023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1-Cloud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CCD41C5-3E5B-4BA1-864F-63336A715C11}" type="datetime3">
              <a:rPr lang="en-US" smtClean="0"/>
              <a:t>4 June 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1-Cloud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3151C-592F-4445-B31E-E2B67E22D979}" type="datetime3">
              <a:rPr lang="en-US" smtClean="0"/>
              <a:t>4 June 2023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1-Cloud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D101796-81B2-453F-AC33-0D6A897E0A03}" type="datetime3">
              <a:rPr lang="en-US" smtClean="0"/>
              <a:t>4 June 2023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1-Cloud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1BAA75C-811E-4672-91D7-69D7E4DAC0AB}" type="datetime3">
              <a:rPr lang="en-US" smtClean="0"/>
              <a:t>4 June 2023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1-Cloud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AB2F003-79C5-4C36-9493-9F9B43DF74AB}" type="datetime3">
              <a:rPr lang="en-US" smtClean="0"/>
              <a:t>4 June 2023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1-Cloud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766E13F-EF19-44D8-873D-59CE164581EA}" type="datetime3">
              <a:rPr lang="en-US" smtClean="0"/>
              <a:t>4 June 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1-Cloud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Cloud?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8D2ECAD-9C91-4AAB-929F-4BEBD6AB96E6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2050" name="Picture 2" descr="https://s3.amazonaws.com/files.dezyre.com/images/blog/Cloud+Computing+vs.+Distributed+Computing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4"/>
          <a:stretch/>
        </p:blipFill>
        <p:spPr bwMode="auto">
          <a:xfrm>
            <a:off x="1962072" y="1072554"/>
            <a:ext cx="7813096" cy="48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07096" y="1072554"/>
            <a:ext cx="1457739" cy="44536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69496" y="2093843"/>
            <a:ext cx="3850696" cy="2332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Storage 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4406-C8B0-6DCD-0E48-8418C6B1E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Provides a unique namespace in Azure for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02D-6DC2-93C7-8702-8CA058288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23F872-3731-488C-B88E-4E8252D847B1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EDAE-AE21-B503-CD51-C1310F931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172" name="Picture 4" descr="Introduction to Azure Storage Account - ParTech">
            <a:extLst>
              <a:ext uri="{FF2B5EF4-FFF2-40B4-BE49-F238E27FC236}">
                <a16:creationId xmlns:a16="http://schemas.microsoft.com/office/drawing/2014/main" id="{55B3573E-8AC8-1A0B-FDBE-3AAA659CB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1575525"/>
            <a:ext cx="7495592" cy="43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12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Storage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4406-C8B0-6DCD-0E48-8418C6B1E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02D-6DC2-93C7-8702-8CA058288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F33BDAE-BDBA-4984-905D-4F83167EBE71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EDAE-AE21-B503-CD51-C1310F931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2" descr="Azure Storage. - ppt download">
            <a:extLst>
              <a:ext uri="{FF2B5EF4-FFF2-40B4-BE49-F238E27FC236}">
                <a16:creationId xmlns:a16="http://schemas.microsoft.com/office/drawing/2014/main" id="{A684F580-C55D-7E5F-B5E2-547E01AD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73" y="1403674"/>
            <a:ext cx="8428654" cy="474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04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Storage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4406-C8B0-6DCD-0E48-8418C6B1E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02D-6DC2-93C7-8702-8CA058288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49E3BE-CFA3-4D32-B850-170B50680978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EDAE-AE21-B503-CD51-C1310F931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 descr="Azure Storage Accounts | Steps to Create Account">
            <a:extLst>
              <a:ext uri="{FF2B5EF4-FFF2-40B4-BE49-F238E27FC236}">
                <a16:creationId xmlns:a16="http://schemas.microsoft.com/office/drawing/2014/main" id="{F57F8B52-7E0A-B3D6-C972-8712E263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98" y="699650"/>
            <a:ext cx="11339804" cy="560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3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4406-C8B0-6DCD-0E48-8418C6B1E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02D-6DC2-93C7-8702-8CA058288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988BDB-7807-4214-8125-A1C2B72F596D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EDAE-AE21-B503-CD51-C1310F931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 descr="Improve security and performance with Virtual Network Service Endpoints and  Firewalls for Azure Storage - Azure Government">
            <a:extLst>
              <a:ext uri="{FF2B5EF4-FFF2-40B4-BE49-F238E27FC236}">
                <a16:creationId xmlns:a16="http://schemas.microsoft.com/office/drawing/2014/main" id="{F601DBB9-42EE-CC01-FA09-685BCB7F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24" y="709079"/>
            <a:ext cx="7178352" cy="54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0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 : Planning and implementing storage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D7CAE20-C416-2A20-F215-422952411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1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Lab: Creating and manage Storage Accounts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4406-C8B0-6DCD-0E48-8418C6B1E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Duration: 5 minutes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02D-6DC2-93C7-8702-8CA058288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140A26-37DC-4A63-ADA1-03318AA3659D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EDAE-AE21-B503-CD51-C1310F931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Lab: Create and manage containers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4406-C8B0-6DCD-0E48-8418C6B1E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Duration: 10 minutes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02D-6DC2-93C7-8702-8CA058288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39FA7D-5BF4-40EB-9ADC-3C0769989A9B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EDAE-AE21-B503-CD51-C1310F931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0"/>
            <a:ext cx="11918731" cy="1287624"/>
          </a:xfrm>
        </p:spPr>
        <p:txBody>
          <a:bodyPr/>
          <a:lstStyle/>
          <a:p>
            <a:r>
              <a:rPr lang="en-GB" dirty="0"/>
              <a:t>Lab: Create &amp; manage Blobs, Queues, Files &amp; Tables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4406-C8B0-6DCD-0E48-8418C6B1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89" y="1408922"/>
            <a:ext cx="11918731" cy="5054944"/>
          </a:xfrm>
        </p:spPr>
        <p:txBody>
          <a:bodyPr/>
          <a:lstStyle/>
          <a:p>
            <a:r>
              <a:rPr lang="en-GB" dirty="0"/>
              <a:t>Duration: 10 minutes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02D-6DC2-93C7-8702-8CA058288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91D6E7D-A3C8-4955-BEBA-D8ACEAA0DA3E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EDAE-AE21-B503-CD51-C1310F931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7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AD Authentication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A53E25-B2B8-F93D-FFF7-AC64B1EFE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Duration: 1.5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-2 hours including labs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96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Azure Active Directory?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4406-C8B0-6DCD-0E48-8418C6B1E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Cloud-based identity and access management (IAM) solution</a:t>
            </a:r>
          </a:p>
          <a:p>
            <a:r>
              <a:rPr lang="en-GB" dirty="0"/>
              <a:t>Provides</a:t>
            </a:r>
          </a:p>
          <a:p>
            <a:pPr lvl="1"/>
            <a:r>
              <a:rPr lang="en-GB" dirty="0"/>
              <a:t>Single sign-on</a:t>
            </a:r>
          </a:p>
          <a:p>
            <a:pPr lvl="1"/>
            <a:r>
              <a:rPr lang="en-GB" dirty="0"/>
              <a:t>Conditional access to guard against 99.9 percent of cybersecurity attacks.</a:t>
            </a:r>
            <a:endParaRPr lang="en-IN" dirty="0"/>
          </a:p>
          <a:p>
            <a:pPr lvl="1"/>
            <a:r>
              <a:rPr lang="en-GB" dirty="0"/>
              <a:t>Multifactor authentication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02D-6DC2-93C7-8702-8CA058288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782EE9-ACFB-49F2-901C-4FB32C6A342F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EDAE-AE21-B503-CD51-C1310F931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19458" name="Picture 2" descr="What is Azure Active Directory | eG Innovations">
            <a:extLst>
              <a:ext uri="{FF2B5EF4-FFF2-40B4-BE49-F238E27FC236}">
                <a16:creationId xmlns:a16="http://schemas.microsoft.com/office/drawing/2014/main" id="{A7A9F08A-DBA2-E958-1A32-C9215632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564" y="2503818"/>
            <a:ext cx="6250448" cy="36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7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Services Deployment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D64A15-EA70-493A-8549-18C23BCB99A2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 descr="https://dachou.github.io/assets/20110326-cloudmodel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"/>
          <a:stretch/>
        </p:blipFill>
        <p:spPr bwMode="auto">
          <a:xfrm>
            <a:off x="552811" y="640913"/>
            <a:ext cx="11148861" cy="58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033670" y="1437860"/>
            <a:ext cx="2213113" cy="496970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58209" y="1437859"/>
            <a:ext cx="2213113" cy="49697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52181" y="1437858"/>
            <a:ext cx="2213113" cy="496970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932901" y="1437857"/>
            <a:ext cx="2213113" cy="496970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Base Access Control (RBAC)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02D-6DC2-93C7-8702-8CA058288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826B13-3259-4019-AD44-49ABEA74F77F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EDAE-AE21-B503-CD51-C1310F931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9" name="AutoShape 4" descr="Azure Role Based Access Control - Azure RBAC Overview - YouTube">
            <a:extLst>
              <a:ext uri="{FF2B5EF4-FFF2-40B4-BE49-F238E27FC236}">
                <a16:creationId xmlns:a16="http://schemas.microsoft.com/office/drawing/2014/main" id="{820AEA27-17A7-0FD0-1ED6-53DD5F832F4E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41889" y="584616"/>
            <a:ext cx="5559115" cy="587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Provides fine-grained access management of Azure resources. </a:t>
            </a:r>
          </a:p>
          <a:p>
            <a:r>
              <a:rPr lang="en-GB" dirty="0"/>
              <a:t>Segregates duties within team and grant only the amount of access to users that they need to perform their jobs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39DF4A-487C-0ABC-C3E0-BB5505C5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83" y="856150"/>
            <a:ext cx="6114662" cy="54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4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Roles (RBAC)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4406-C8B0-6DCD-0E48-8418C6B1E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Azure built-in roles don't meet the specific needs of your organization, you can create your own custom roles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02D-6DC2-93C7-8702-8CA058288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1D616AD-1E39-443C-9CC7-2B090B04D1BE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EDAE-AE21-B503-CD51-C1310F931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24578" name="Picture 2" descr="Create custom roles in Azure AD role-based access control - Microsoft Entra  | Microsoft Learn">
            <a:extLst>
              <a:ext uri="{FF2B5EF4-FFF2-40B4-BE49-F238E27FC236}">
                <a16:creationId xmlns:a16="http://schemas.microsoft.com/office/drawing/2014/main" id="{4701DA40-809A-36C2-7934-5A930F141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62" y="1854787"/>
            <a:ext cx="6955594" cy="412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7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0175-7D75-2056-B442-2671389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: Azure AD Authentication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4406-C8B0-6DCD-0E48-8418C6B1E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Lab: How to create user and groups?</a:t>
            </a:r>
          </a:p>
          <a:p>
            <a:r>
              <a:rPr lang="en-GB" dirty="0"/>
              <a:t>Lab: Implementation of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02D-6DC2-93C7-8702-8CA058288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87F1B32-BAC5-43E2-B1BE-2C7A7A6C0B4B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EDAE-AE21-B503-CD51-C1310F931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VM technology allows multiple virtual machines to run on a single physical machine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3CC3C5-D711-46E1-BF75-3F351A59A449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170" name="Picture 2" descr="https://i1.wp.com/www.docker.com/blog/wp-content/uploads/Are-containers-..-vms-image-2-1024x759.png?ssl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t="9250" r="5105" b="10557"/>
          <a:stretch/>
        </p:blipFill>
        <p:spPr bwMode="auto">
          <a:xfrm>
            <a:off x="4079840" y="1152939"/>
            <a:ext cx="7635082" cy="511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079840" y="5654034"/>
            <a:ext cx="7635082" cy="61424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79839" y="5039790"/>
            <a:ext cx="7635082" cy="6142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79839" y="1087325"/>
            <a:ext cx="7635082" cy="395246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1F07-C066-98AA-896A-00B91680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of Microsoft Azure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4EB7-B396-B636-9B07-92F6DF79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Microsoft's public cloud platform</a:t>
            </a:r>
          </a:p>
          <a:p>
            <a:r>
              <a:rPr lang="en-GB" dirty="0"/>
              <a:t>Azure offers a large collection of services</a:t>
            </a:r>
          </a:p>
          <a:p>
            <a:pPr lvl="1"/>
            <a:r>
              <a:rPr lang="en-GB" dirty="0"/>
              <a:t>PaaS</a:t>
            </a:r>
          </a:p>
          <a:p>
            <a:pPr lvl="1"/>
            <a:r>
              <a:rPr lang="en-GB" dirty="0"/>
              <a:t>IaaS</a:t>
            </a:r>
          </a:p>
          <a:p>
            <a:pPr lvl="1"/>
            <a:r>
              <a:rPr lang="en-GB" dirty="0"/>
              <a:t>managed database service capabilities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8766-2558-519E-BF52-B7913CD7CD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9D52519-7702-4C43-BDD4-8758301A32AB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53B-A327-05B4-F410-AB301BC86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Saving the Titanic Using Azure AutoML! - Analytics Vidhya">
            <a:extLst>
              <a:ext uri="{FF2B5EF4-FFF2-40B4-BE49-F238E27FC236}">
                <a16:creationId xmlns:a16="http://schemas.microsoft.com/office/drawing/2014/main" id="{F765D9F7-8AAD-B84B-D7E4-41AAC8A71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746" y="488680"/>
            <a:ext cx="3035560" cy="30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00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1F07-C066-98AA-896A-00B91680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of Region &amp; Availability Zone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19FA8-69BA-ACA0-1F68-C89207B9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09" y="976619"/>
            <a:ext cx="9752381" cy="490476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4EB7-B396-B636-9B07-92F6DF79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8766-2558-519E-BF52-B7913CD7CD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F03A3B0-89A3-4CE4-A594-44F9A00A75F5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53B-A327-05B4-F410-AB301BC86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1F07-C066-98AA-896A-00B91680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of Region &amp; Availability Zone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4EB7-B396-B636-9B07-92F6DF79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8766-2558-519E-BF52-B7913CD7CD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9D9AB8-FDC4-44AA-BAC3-B6FF816A1123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53B-A327-05B4-F410-AB301BC86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What Are Azure Availability Zones? How to Avoid Datacenter-Level Failure">
            <a:extLst>
              <a:ext uri="{FF2B5EF4-FFF2-40B4-BE49-F238E27FC236}">
                <a16:creationId xmlns:a16="http://schemas.microsoft.com/office/drawing/2014/main" id="{6D83CEB3-0141-4B92-686D-EFA05FAE8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30" y="1088960"/>
            <a:ext cx="50958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13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1F07-C066-98AA-896A-00B91680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Resource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4EB7-B396-B636-9B07-92F6DF79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8766-2558-519E-BF52-B7913CD7CD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4682611-75BF-4F23-8D3C-8850252EF055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53B-A327-05B4-F410-AB301BC86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Azure Tenant, Management Groups, Subscriptions, Resource Groups and  Resources Hierarchy - Tutorial Funda">
            <a:extLst>
              <a:ext uri="{FF2B5EF4-FFF2-40B4-BE49-F238E27FC236}">
                <a16:creationId xmlns:a16="http://schemas.microsoft.com/office/drawing/2014/main" id="{B1C593A2-9960-59CA-DDA0-45858F81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7" y="699796"/>
            <a:ext cx="11693326" cy="54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3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1F07-C066-98AA-896A-00B91680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of Azure Virtual Machine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4EB7-B396-B636-9B07-92F6DF79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8766-2558-519E-BF52-B7913CD7CD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EC024F8-149E-4729-9BFB-C09B3DFC23A3}" type="datetime3">
              <a:rPr lang="en-US" smtClean="0"/>
              <a:t>4 June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53B-A327-05B4-F410-AB301BC86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Create a nested virtual machine in a Microsoft Azure Linux VM | Open-Source  Routing and Network Simulation">
            <a:extLst>
              <a:ext uri="{FF2B5EF4-FFF2-40B4-BE49-F238E27FC236}">
                <a16:creationId xmlns:a16="http://schemas.microsoft.com/office/drawing/2014/main" id="{0B90D7FA-01A0-7FE0-D22E-3EE0C6F37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66750"/>
            <a:ext cx="97536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3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71824A-2FD5-FDE8-B339-6F7EF8EE9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Storage Account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5A3B79E-848E-3241-61F1-E5389D99D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Duration: 40-60 Minute with Labs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97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299</Words>
  <Application>Microsoft Office PowerPoint</Application>
  <PresentationFormat>Widescreen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Bernard MT Condensed</vt:lpstr>
      <vt:lpstr>Calibri</vt:lpstr>
      <vt:lpstr>Office Theme</vt:lpstr>
      <vt:lpstr>What is Cloud?</vt:lpstr>
      <vt:lpstr>Cloud Services Deployment Models</vt:lpstr>
      <vt:lpstr>Virtual Machines</vt:lpstr>
      <vt:lpstr>Introduction of Microsoft Azure</vt:lpstr>
      <vt:lpstr>Concept of Region &amp; Availability Zone </vt:lpstr>
      <vt:lpstr>Concept of Region &amp; Availability Zone </vt:lpstr>
      <vt:lpstr>Concept of Resource Group</vt:lpstr>
      <vt:lpstr>Introduction of Azure Virtual Machine</vt:lpstr>
      <vt:lpstr>Azure Storage Account </vt:lpstr>
      <vt:lpstr>Introduction to Storage Account</vt:lpstr>
      <vt:lpstr>Core Storage Services</vt:lpstr>
      <vt:lpstr>Types of Storage Accounts</vt:lpstr>
      <vt:lpstr>Securing the Data</vt:lpstr>
      <vt:lpstr>Lab : Planning and implementing storage</vt:lpstr>
      <vt:lpstr>Lab: Creating and manage Storage Accounts</vt:lpstr>
      <vt:lpstr>Lab: Create and manage containers</vt:lpstr>
      <vt:lpstr>Lab: Create &amp; manage Blobs, Queues, Files &amp; Tables</vt:lpstr>
      <vt:lpstr>Azure AD Authentication</vt:lpstr>
      <vt:lpstr>What is Azure Active Directory?</vt:lpstr>
      <vt:lpstr>Role Base Access Control (RBAC)</vt:lpstr>
      <vt:lpstr>Custom Roles (RBAC)</vt:lpstr>
      <vt:lpstr>Lab : Azure AD Authentication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352</cp:revision>
  <cp:lastPrinted>2020-02-26T04:04:03Z</cp:lastPrinted>
  <dcterms:modified xsi:type="dcterms:W3CDTF">2023-06-04T03:50:47Z</dcterms:modified>
</cp:coreProperties>
</file>