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6" r:id="rId8"/>
    <p:sldId id="277" r:id="rId9"/>
    <p:sldId id="280" r:id="rId10"/>
    <p:sldId id="278" r:id="rId11"/>
    <p:sldId id="27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7/28/2022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E6EE-352E-4796-28A7-C8412413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N" dirty="0"/>
          </a:p>
        </p:txBody>
      </p:sp>
      <p:pic>
        <p:nvPicPr>
          <p:cNvPr id="9218" name="Picture 2" descr="Provision throughput on Azure Cosmos containers and databases | Microsoft  Docs">
            <a:extLst>
              <a:ext uri="{FF2B5EF4-FFF2-40B4-BE49-F238E27FC236}">
                <a16:creationId xmlns:a16="http://schemas.microsoft.com/office/drawing/2014/main" id="{87F18677-4AAA-AF58-50E1-35A3F79D70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2" y="1382713"/>
            <a:ext cx="10135553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8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E230-4BB8-DA78-EBBB-135146E3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</a:t>
            </a:r>
            <a:endParaRPr lang="en-IN" dirty="0"/>
          </a:p>
        </p:txBody>
      </p:sp>
      <p:pic>
        <p:nvPicPr>
          <p:cNvPr id="10242" name="Picture 2" descr="Use Azure Cosmos DB change feed to visualize real-time data analytics |  Microsoft Docs">
            <a:extLst>
              <a:ext uri="{FF2B5EF4-FFF2-40B4-BE49-F238E27FC236}">
                <a16:creationId xmlns:a16="http://schemas.microsoft.com/office/drawing/2014/main" id="{808A2FF7-7157-37B8-DD51-6C3F9F995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47" y="1382713"/>
            <a:ext cx="8326344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7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F70B-E0AC-08A8-99AA-09EBC0EE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C04F-A29E-4B3B-AA7F-6DA5F62D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moving to Cosmos DB, let check what is NoSQL database</a:t>
            </a:r>
          </a:p>
          <a:p>
            <a:r>
              <a:rPr lang="en-IN" dirty="0"/>
              <a:t>NoSQL are non-relational</a:t>
            </a:r>
          </a:p>
          <a:p>
            <a:r>
              <a:rPr lang="en-GB" dirty="0"/>
              <a:t>NoSQL databases have dynamic schemas for unstructured data</a:t>
            </a:r>
            <a:endParaRPr lang="en-IN" dirty="0"/>
          </a:p>
          <a:p>
            <a:r>
              <a:rPr lang="en-GB" dirty="0"/>
              <a:t>NoSQL is better for unstructured data like JSON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C1681-2B61-2331-B9CC-1160C00FE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71" y="4018529"/>
            <a:ext cx="4191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4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2E3A-5CB9-AA92-804F-4AD2A93E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/>
          <a:lstStyle/>
          <a:p>
            <a:r>
              <a:rPr lang="en-GB" dirty="0"/>
              <a:t>Why should go with Cosmos DB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31C5-5826-9A7C-A269-C0601F50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High-Throughput</a:t>
            </a:r>
          </a:p>
          <a:p>
            <a:r>
              <a:rPr lang="en-GB" dirty="0"/>
              <a:t>Low Latency</a:t>
            </a:r>
          </a:p>
          <a:p>
            <a:r>
              <a:rPr lang="en-GB" dirty="0"/>
              <a:t>Global Distribution</a:t>
            </a:r>
          </a:p>
          <a:p>
            <a:r>
              <a:rPr lang="en-GB" dirty="0"/>
              <a:t>Multi Consistency Model</a:t>
            </a:r>
          </a:p>
          <a:p>
            <a:r>
              <a:rPr lang="en-GB" dirty="0"/>
              <a:t>Support for different kind of APIs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76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7CFD-0399-8835-A8D1-F7155906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/>
          <a:lstStyle/>
          <a:p>
            <a:r>
              <a:rPr lang="en-IN" dirty="0"/>
              <a:t>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B895-FD6E-2953-6270-AC046858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Paas</a:t>
            </a:r>
            <a:r>
              <a:rPr lang="en-GB" dirty="0"/>
              <a:t> (Platform as a service)</a:t>
            </a:r>
          </a:p>
          <a:p>
            <a:r>
              <a:rPr lang="en-GB" dirty="0"/>
              <a:t>Cloud-based NoSQL database</a:t>
            </a:r>
          </a:p>
          <a:p>
            <a:r>
              <a:rPr lang="en-GB" dirty="0"/>
              <a:t>A fully managed, globally distributed NoSQL database service in Microsoft Azure</a:t>
            </a:r>
          </a:p>
          <a:p>
            <a:r>
              <a:rPr lang="en-GB" dirty="0"/>
              <a:t>It provides extremely low latency, high availability, and consistency.</a:t>
            </a:r>
          </a:p>
          <a:p>
            <a:r>
              <a:rPr lang="en-GB" dirty="0"/>
              <a:t>Supports multi-region (Geo) replication</a:t>
            </a:r>
          </a:p>
        </p:txBody>
      </p:sp>
    </p:spTree>
    <p:extLst>
      <p:ext uri="{BB962C8B-B14F-4D97-AF65-F5344CB8AC3E}">
        <p14:creationId xmlns:p14="http://schemas.microsoft.com/office/powerpoint/2010/main" val="261618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4616-8C7A-59CB-15BC-C1D7EF89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Cosmos database supports multi-model such as</a:t>
            </a:r>
            <a:endParaRPr lang="en-IN" dirty="0"/>
          </a:p>
        </p:txBody>
      </p:sp>
      <p:pic>
        <p:nvPicPr>
          <p:cNvPr id="2050" name="Picture 2" descr="Courtesy : Microsoft">
            <a:extLst>
              <a:ext uri="{FF2B5EF4-FFF2-40B4-BE49-F238E27FC236}">
                <a16:creationId xmlns:a16="http://schemas.microsoft.com/office/drawing/2014/main" id="{B31C78B7-F1D0-E471-D837-DB6B88E07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3" y="2164810"/>
            <a:ext cx="10693252" cy="316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7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E6EE-352E-4796-28A7-C8412413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Architecture</a:t>
            </a:r>
            <a:endParaRPr lang="en-IN" dirty="0"/>
          </a:p>
        </p:txBody>
      </p:sp>
      <p:pic>
        <p:nvPicPr>
          <p:cNvPr id="4098" name="Picture 2" descr="Tips on How to Scale with Azure Cosmos DB | Mitrais Blog">
            <a:extLst>
              <a:ext uri="{FF2B5EF4-FFF2-40B4-BE49-F238E27FC236}">
                <a16:creationId xmlns:a16="http://schemas.microsoft.com/office/drawing/2014/main" id="{CFBCEDB0-A429-DD75-95CE-7B177E570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73" y="1232655"/>
            <a:ext cx="8467892" cy="502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38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E6EE-352E-4796-28A7-C8412413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en-IN" dirty="0"/>
          </a:p>
        </p:txBody>
      </p:sp>
      <p:pic>
        <p:nvPicPr>
          <p:cNvPr id="7172" name="Picture 4" descr="Understanding Consistency Levels in Azure Cosmos DB | Tallan">
            <a:extLst>
              <a:ext uri="{FF2B5EF4-FFF2-40B4-BE49-F238E27FC236}">
                <a16:creationId xmlns:a16="http://schemas.microsoft.com/office/drawing/2014/main" id="{326B9FA6-02DA-8E3E-22CB-8CDD66208B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3025606"/>
            <a:ext cx="11574462" cy="14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E6EE-352E-4796-28A7-C8412413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8F365-142E-EC56-F5C4-87DFBFA4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6" name="Picture 4" descr="Image title">
            <a:extLst>
              <a:ext uri="{FF2B5EF4-FFF2-40B4-BE49-F238E27FC236}">
                <a16:creationId xmlns:a16="http://schemas.microsoft.com/office/drawing/2014/main" id="{FC3D6653-EC5E-2B6C-563D-1D335F645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 b="8334"/>
          <a:stretch/>
        </p:blipFill>
        <p:spPr bwMode="auto">
          <a:xfrm>
            <a:off x="855266" y="1393654"/>
            <a:ext cx="10298510" cy="49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3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E6EE-352E-4796-28A7-C8412413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en-IN" dirty="0"/>
          </a:p>
        </p:txBody>
      </p:sp>
      <p:pic>
        <p:nvPicPr>
          <p:cNvPr id="7170" name="Picture 2" descr="Consistency Architecture in Azure Cosmos DB – DB Cloud TECH">
            <a:extLst>
              <a:ext uri="{FF2B5EF4-FFF2-40B4-BE49-F238E27FC236}">
                <a16:creationId xmlns:a16="http://schemas.microsoft.com/office/drawing/2014/main" id="{6DA6D3F7-06FD-280F-D09A-2E42CE71CD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19" y="1635919"/>
            <a:ext cx="59436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2724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74</TotalTime>
  <Words>117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Cosmos DB</vt:lpstr>
      <vt:lpstr>NoSQL Database</vt:lpstr>
      <vt:lpstr>Why should go with Cosmos DB ?</vt:lpstr>
      <vt:lpstr>Cosmos DB</vt:lpstr>
      <vt:lpstr>Cosmos database supports multi-model such as</vt:lpstr>
      <vt:lpstr>Cosmos DB Architecture</vt:lpstr>
      <vt:lpstr>Consistency Levels</vt:lpstr>
      <vt:lpstr>Consistency Levels</vt:lpstr>
      <vt:lpstr>Consistency Levels</vt:lpstr>
      <vt:lpstr>Partitioning</vt:lpstr>
      <vt:lpstr>TTL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20</cp:revision>
  <dcterms:created xsi:type="dcterms:W3CDTF">2022-04-17T09:00:56Z</dcterms:created>
  <dcterms:modified xsi:type="dcterms:W3CDTF">2022-07-28T07:36:58Z</dcterms:modified>
</cp:coreProperties>
</file>