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02" r:id="rId3"/>
    <p:sldId id="404" r:id="rId4"/>
    <p:sldId id="405" r:id="rId5"/>
    <p:sldId id="388" r:id="rId6"/>
    <p:sldId id="389" r:id="rId7"/>
    <p:sldId id="403" r:id="rId8"/>
    <p:sldId id="390" r:id="rId9"/>
    <p:sldId id="391" r:id="rId10"/>
    <p:sldId id="394" r:id="rId11"/>
    <p:sldId id="421" r:id="rId12"/>
    <p:sldId id="422" r:id="rId13"/>
    <p:sldId id="302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4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461A9B1-BB19-4FE0-B184-E89A94C03432}" type="datetime3">
              <a:rPr lang="en-US" smtClean="0"/>
              <a:t>4 June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9F0290A-4625-4A0A-B3DD-38F72A82FB13}" type="datetime3">
              <a:rPr lang="en-US" smtClean="0"/>
              <a:t>4 June 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7937A5-80F8-49A4-89E9-0ECF75B9A5AE}" type="datetime3">
              <a:rPr lang="en-US" smtClean="0"/>
              <a:t>4 June 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DA56-0D40-4C2C-A888-E5D588B579D3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6D6A38-143C-4D91-ABA3-AE38C6075042}" type="datetime3">
              <a:rPr lang="en-US" smtClean="0"/>
              <a:t>4 June 2023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7F2FF8D-B5DB-4B7F-A0A4-6D89009EC5D6}" type="datetime3">
              <a:rPr lang="en-US" smtClean="0"/>
              <a:t>4 June 2023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Active Directory services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B55FADF-33BB-43EB-8741-EEAADE472F60}" type="datetime3">
              <a:rPr lang="en-US" smtClean="0"/>
              <a:t>4 June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Active Directory services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2F58F29-9B47-4E06-8585-48A605F8BF34}" type="datetime3">
              <a:rPr lang="en-US" smtClean="0"/>
              <a:t>4 June 2023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EF8E541-0607-4312-A9DE-835FA8610B11}" type="datetime3">
              <a:rPr lang="en-US" smtClean="0"/>
              <a:t>4 June 2023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6648191-16E3-41DC-900F-A19049A9D2FB}" type="datetime3">
              <a:rPr lang="en-US" smtClean="0"/>
              <a:t>4 June 2023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324708D-5FA4-442D-9466-F74AFB749F6A}" type="datetime3">
              <a:rPr lang="en-US" smtClean="0"/>
              <a:t>4 June 2023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Active Directory services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6DD5661-F9C4-4DD8-85EE-B21E33E20AA9}" type="datetime3">
              <a:rPr lang="en-US" smtClean="0"/>
              <a:t>4 June 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8D2759-7627-402B-8824-D7A8D6162B50}" type="datetime3">
              <a:rPr lang="en-US" smtClean="0"/>
              <a:t>4 June 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Active Directory services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00248BE-88B4-489E-AA3B-E15645832824}" type="datetime3">
              <a:rPr lang="en-US" smtClean="0"/>
              <a:t>4 June 2023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Active Directory services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8A1A25-3702-40C1-A8FF-F94B3738C38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4098" name="Picture 2" descr="Intro to Azure Active Directory (AD) | GOBI Technologies | Digital  Transformation Part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623" y="155373"/>
            <a:ext cx="274259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ycotic Integrations | Azure AD and Privilege Mana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87" y="2534934"/>
            <a:ext cx="9706831" cy="2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Application Registration, Service Principal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Principal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identity used by</a:t>
            </a:r>
          </a:p>
          <a:p>
            <a:pPr lvl="1"/>
            <a:r>
              <a:rPr lang="en-US" dirty="0"/>
              <a:t>User-created apps</a:t>
            </a:r>
          </a:p>
          <a:p>
            <a:pPr lvl="1"/>
            <a:r>
              <a:rPr lang="en-US" dirty="0"/>
              <a:t>Services, and</a:t>
            </a:r>
          </a:p>
          <a:p>
            <a:pPr lvl="1"/>
            <a:r>
              <a:rPr lang="en-US" dirty="0"/>
              <a:t>Automation tools</a:t>
            </a:r>
          </a:p>
          <a:p>
            <a:r>
              <a:rPr lang="en-US" dirty="0"/>
              <a:t>Think of it as a 'user identity' (login and password or certificate) with specific role</a:t>
            </a:r>
          </a:p>
          <a:p>
            <a:r>
              <a:rPr lang="en-US" dirty="0"/>
              <a:t>It only needs to be able to do specific things, unlike a general user identity</a:t>
            </a:r>
          </a:p>
          <a:p>
            <a:r>
              <a:rPr lang="en-US" dirty="0"/>
              <a:t>It improves security if you only grant it the minimum permissions level needed to perform its tasks.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F58F29-9B47-4E06-8585-48A605F8BF3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Dusklight Blog: Login as Service Principal (Application) in Azure Active  Directory with JW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59" y="653850"/>
            <a:ext cx="10205510" cy="56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3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72EDC15-0659-42CA-BD76-D455F2EB232B}" type="datetime3">
              <a:rPr lang="en-US" smtClean="0"/>
              <a:t>4 June 2023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Active Directory services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Azure Active Directory. When a new Azure Subscription gets… | by Alberto De  Natal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8" y="641002"/>
            <a:ext cx="10186648" cy="56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Security Principals?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Any user who has a profile in Azure Active Directory</a:t>
            </a:r>
          </a:p>
          <a:p>
            <a:r>
              <a:rPr lang="en-US" dirty="0"/>
              <a:t>Group</a:t>
            </a:r>
          </a:p>
          <a:p>
            <a:pPr lvl="1"/>
            <a:r>
              <a:rPr lang="en-US" dirty="0"/>
              <a:t>Multiple users are assigned to a group</a:t>
            </a:r>
          </a:p>
          <a:p>
            <a:pPr lvl="1"/>
            <a:r>
              <a:rPr lang="en-US" dirty="0"/>
              <a:t>Roles can be assigned to groups, thereby impacting the users of that group</a:t>
            </a:r>
          </a:p>
          <a:p>
            <a:r>
              <a:rPr lang="en-US" dirty="0"/>
              <a:t>Service principal</a:t>
            </a:r>
          </a:p>
          <a:p>
            <a:pPr lvl="1"/>
            <a:r>
              <a:rPr lang="en-US" dirty="0"/>
              <a:t>A security ID for apps</a:t>
            </a:r>
          </a:p>
          <a:p>
            <a:r>
              <a:rPr lang="en-US" dirty="0"/>
              <a:t>Managed Identity</a:t>
            </a:r>
          </a:p>
          <a:p>
            <a:pPr lvl="1"/>
            <a:r>
              <a:rPr lang="en-US" dirty="0"/>
              <a:t>To help with credential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Creating User and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Role-Based Access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allows to assign permissions to users, groups, and applications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Global Admin can assign the role of </a:t>
            </a:r>
            <a:r>
              <a:rPr lang="en-US" b="1" dirty="0"/>
              <a:t>Virtual Machine Contributor</a:t>
            </a:r>
            <a:r>
              <a:rPr lang="en-US" dirty="0"/>
              <a:t> to </a:t>
            </a:r>
            <a:r>
              <a:rPr lang="en-US" b="1" dirty="0"/>
              <a:t>Janis</a:t>
            </a:r>
            <a:r>
              <a:rPr lang="en-US" dirty="0"/>
              <a:t> within the subscription</a:t>
            </a:r>
          </a:p>
          <a:p>
            <a:pPr lvl="1"/>
            <a:r>
              <a:rPr lang="en-US" dirty="0"/>
              <a:t>This grants </a:t>
            </a:r>
            <a:r>
              <a:rPr lang="en-US" b="1" dirty="0"/>
              <a:t>Janis</a:t>
            </a:r>
            <a:r>
              <a:rPr lang="en-US" dirty="0"/>
              <a:t> the right to create, delete, or modify any virtual machine within the subscription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What is Azure role-based access control (Azure RBAC)?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10" y="613774"/>
            <a:ext cx="4114982" cy="45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Scope, Role Definition and Security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Why Use Role Based Access Control in Azure? - ITProTV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71" y="853984"/>
            <a:ext cx="9344886" cy="52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Built-in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  <a:p>
            <a:pPr lvl="1"/>
            <a:r>
              <a:rPr lang="en-US" dirty="0"/>
              <a:t>Has full access including</a:t>
            </a:r>
          </a:p>
          <a:p>
            <a:r>
              <a:rPr lang="en-US" dirty="0"/>
              <a:t>Contributor</a:t>
            </a:r>
          </a:p>
          <a:p>
            <a:pPr lvl="1"/>
            <a:r>
              <a:rPr lang="en-US" dirty="0"/>
              <a:t>Has same access as owner other than delegation of access.</a:t>
            </a:r>
          </a:p>
          <a:p>
            <a:r>
              <a:rPr lang="en-US" dirty="0"/>
              <a:t>Reader</a:t>
            </a:r>
          </a:p>
          <a:p>
            <a:pPr lvl="1"/>
            <a:r>
              <a:rPr lang="en-US" dirty="0"/>
              <a:t>Can view existing Azure resources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Assigning a Role to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F2FF8D-B5DB-4B7F-A0A4-6D89009EC5D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Active Directory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99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310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PowerPoint Presentation</vt:lpstr>
      <vt:lpstr>Introduction</vt:lpstr>
      <vt:lpstr>What are Security Principals?</vt:lpstr>
      <vt:lpstr>Hands-On: Creating User and Group</vt:lpstr>
      <vt:lpstr>What is Role-Based Access Control?</vt:lpstr>
      <vt:lpstr>Scope of RBAC</vt:lpstr>
      <vt:lpstr>Scope, Role Definition and Security Principal</vt:lpstr>
      <vt:lpstr>Azure Built-in Roles</vt:lpstr>
      <vt:lpstr>Hands-On: Assigning a Role to a User</vt:lpstr>
      <vt:lpstr>Application Registration, Service Principal</vt:lpstr>
      <vt:lpstr>Azure Service Principal</vt:lpstr>
      <vt:lpstr>Azure Service Principal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168</cp:revision>
  <cp:lastPrinted>2020-10-01T03:18:02Z</cp:lastPrinted>
  <dcterms:created xsi:type="dcterms:W3CDTF">2020-09-20T08:40:00Z</dcterms:created>
  <dcterms:modified xsi:type="dcterms:W3CDTF">2023-06-04T04:18:26Z</dcterms:modified>
</cp:coreProperties>
</file>