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46" r:id="rId3"/>
    <p:sldId id="359" r:id="rId4"/>
    <p:sldId id="364" r:id="rId5"/>
    <p:sldId id="395" r:id="rId6"/>
    <p:sldId id="394" r:id="rId7"/>
    <p:sldId id="360" r:id="rId8"/>
    <p:sldId id="374" r:id="rId9"/>
    <p:sldId id="375" r:id="rId10"/>
    <p:sldId id="397" r:id="rId11"/>
    <p:sldId id="398" r:id="rId12"/>
    <p:sldId id="302"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7601"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A4077-5C30-49DA-8D2A-AE4E69DC586A}"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6C46924E-D81E-4B56-B35B-57F59A3DC118}">
      <dgm:prSet/>
      <dgm:spPr/>
      <dgm:t>
        <a:bodyPr/>
        <a:lstStyle/>
        <a:p>
          <a:pPr rtl="0"/>
          <a:r>
            <a:rPr lang="en-US" b="0" i="0"/>
            <a:t>Automate</a:t>
          </a:r>
          <a:endParaRPr lang="en-US"/>
        </a:p>
      </dgm:t>
    </dgm:pt>
    <dgm:pt modelId="{1DF64732-F64C-4239-BCBE-3C8502D2D92A}" type="parTrans" cxnId="{64F104E1-263D-487E-9F95-1244AC0C4803}">
      <dgm:prSet/>
      <dgm:spPr/>
      <dgm:t>
        <a:bodyPr/>
        <a:lstStyle/>
        <a:p>
          <a:endParaRPr lang="en-US"/>
        </a:p>
      </dgm:t>
    </dgm:pt>
    <dgm:pt modelId="{6ACF8D9B-FE85-492D-9B82-F2F3D5C6811D}" type="sibTrans" cxnId="{64F104E1-263D-487E-9F95-1244AC0C4803}">
      <dgm:prSet/>
      <dgm:spPr/>
      <dgm:t>
        <a:bodyPr/>
        <a:lstStyle/>
        <a:p>
          <a:endParaRPr lang="en-US"/>
        </a:p>
      </dgm:t>
    </dgm:pt>
    <dgm:pt modelId="{E07F7BB0-525F-4E64-8DE7-D1552157DC99}">
      <dgm:prSet/>
      <dgm:spPr/>
      <dgm:t>
        <a:bodyPr/>
        <a:lstStyle/>
        <a:p>
          <a:pPr rtl="0"/>
          <a:r>
            <a:rPr lang="en-US" b="0" i="0"/>
            <a:t>Tasks and </a:t>
          </a:r>
          <a:endParaRPr lang="en-US"/>
        </a:p>
      </dgm:t>
    </dgm:pt>
    <dgm:pt modelId="{86F8A5DE-91B6-42D9-83EA-08AAD8B83C78}" type="parTrans" cxnId="{47AB74C7-6254-4613-838C-09B8441B077D}">
      <dgm:prSet/>
      <dgm:spPr/>
      <dgm:t>
        <a:bodyPr/>
        <a:lstStyle/>
        <a:p>
          <a:endParaRPr lang="en-US"/>
        </a:p>
      </dgm:t>
    </dgm:pt>
    <dgm:pt modelId="{4CBF2D63-E6C6-4D57-8FFD-35DE8AFB49F8}" type="sibTrans" cxnId="{47AB74C7-6254-4613-838C-09B8441B077D}">
      <dgm:prSet/>
      <dgm:spPr/>
      <dgm:t>
        <a:bodyPr/>
        <a:lstStyle/>
        <a:p>
          <a:endParaRPr lang="en-US"/>
        </a:p>
      </dgm:t>
    </dgm:pt>
    <dgm:pt modelId="{B10D104E-1DA5-4E24-A5E9-245AD5EBD093}">
      <dgm:prSet/>
      <dgm:spPr/>
      <dgm:t>
        <a:bodyPr/>
        <a:lstStyle/>
        <a:p>
          <a:pPr rtl="0"/>
          <a:r>
            <a:rPr lang="en-US" b="0" i="0"/>
            <a:t>Workflows</a:t>
          </a:r>
          <a:endParaRPr lang="en-US"/>
        </a:p>
      </dgm:t>
    </dgm:pt>
    <dgm:pt modelId="{85935DC4-AB09-49AB-9259-1F635AB7B502}" type="parTrans" cxnId="{A832584E-6BAF-4DC5-AC1C-E1262F52236B}">
      <dgm:prSet/>
      <dgm:spPr/>
      <dgm:t>
        <a:bodyPr/>
        <a:lstStyle/>
        <a:p>
          <a:endParaRPr lang="en-US"/>
        </a:p>
      </dgm:t>
    </dgm:pt>
    <dgm:pt modelId="{FEFCFB61-4F23-408A-96C7-79A3DCC05C35}" type="sibTrans" cxnId="{A832584E-6BAF-4DC5-AC1C-E1262F52236B}">
      <dgm:prSet/>
      <dgm:spPr/>
      <dgm:t>
        <a:bodyPr/>
        <a:lstStyle/>
        <a:p>
          <a:endParaRPr lang="en-US"/>
        </a:p>
      </dgm:t>
    </dgm:pt>
    <dgm:pt modelId="{60BB6D0C-6429-4A2C-BA8C-CE183EFA4F49}">
      <dgm:prSet/>
      <dgm:spPr/>
      <dgm:t>
        <a:bodyPr/>
        <a:lstStyle/>
        <a:p>
          <a:pPr rtl="0"/>
          <a:r>
            <a:rPr lang="en-US" b="0" i="0"/>
            <a:t>Integrate</a:t>
          </a:r>
          <a:endParaRPr lang="en-US"/>
        </a:p>
      </dgm:t>
    </dgm:pt>
    <dgm:pt modelId="{1FC6405B-FD41-42E0-831E-8750343A8A1C}" type="parTrans" cxnId="{2D0F4DD7-6233-4A90-BD6C-FEA9FC2A71E6}">
      <dgm:prSet/>
      <dgm:spPr/>
      <dgm:t>
        <a:bodyPr/>
        <a:lstStyle/>
        <a:p>
          <a:endParaRPr lang="en-US"/>
        </a:p>
      </dgm:t>
    </dgm:pt>
    <dgm:pt modelId="{7DAEB1AE-877A-4086-A2C9-E7CFC57B68D9}" type="sibTrans" cxnId="{2D0F4DD7-6233-4A90-BD6C-FEA9FC2A71E6}">
      <dgm:prSet/>
      <dgm:spPr/>
      <dgm:t>
        <a:bodyPr/>
        <a:lstStyle/>
        <a:p>
          <a:endParaRPr lang="en-US"/>
        </a:p>
      </dgm:t>
    </dgm:pt>
    <dgm:pt modelId="{800C89CF-F034-43B3-A61F-10AB32856503}">
      <dgm:prSet/>
      <dgm:spPr/>
      <dgm:t>
        <a:bodyPr/>
        <a:lstStyle/>
        <a:p>
          <a:pPr rtl="0"/>
          <a:r>
            <a:rPr lang="en-US" b="0" i="0"/>
            <a:t>Apps, systems, data, and services across organizations. </a:t>
          </a:r>
          <a:endParaRPr lang="en-US"/>
        </a:p>
      </dgm:t>
    </dgm:pt>
    <dgm:pt modelId="{0F21F57D-6339-4661-AC40-8CAF49F6577B}" type="parTrans" cxnId="{5299B3CF-8178-481D-AA95-931631010B2D}">
      <dgm:prSet/>
      <dgm:spPr/>
      <dgm:t>
        <a:bodyPr/>
        <a:lstStyle/>
        <a:p>
          <a:endParaRPr lang="en-US"/>
        </a:p>
      </dgm:t>
    </dgm:pt>
    <dgm:pt modelId="{D799719E-5F9C-400C-8843-9AFA73DE5870}" type="sibTrans" cxnId="{5299B3CF-8178-481D-AA95-931631010B2D}">
      <dgm:prSet/>
      <dgm:spPr/>
      <dgm:t>
        <a:bodyPr/>
        <a:lstStyle/>
        <a:p>
          <a:endParaRPr lang="en-US"/>
        </a:p>
      </dgm:t>
    </dgm:pt>
    <dgm:pt modelId="{8D6915FD-6F10-47F7-B1A2-21D07D0C39A6}">
      <dgm:prSet/>
      <dgm:spPr/>
      <dgm:t>
        <a:bodyPr/>
        <a:lstStyle/>
        <a:p>
          <a:pPr rtl="0"/>
          <a:r>
            <a:rPr lang="en-US" b="0" i="0"/>
            <a:t>Provides visual designer</a:t>
          </a:r>
          <a:endParaRPr lang="en-US"/>
        </a:p>
      </dgm:t>
    </dgm:pt>
    <dgm:pt modelId="{0D4EB6F9-32A0-4B48-90C4-88981724A6A0}" type="parTrans" cxnId="{DE5E967D-FD63-46E4-9FDB-543D312BD55D}">
      <dgm:prSet/>
      <dgm:spPr/>
      <dgm:t>
        <a:bodyPr/>
        <a:lstStyle/>
        <a:p>
          <a:endParaRPr lang="en-US"/>
        </a:p>
      </dgm:t>
    </dgm:pt>
    <dgm:pt modelId="{FF6B7D34-A6CC-4F9C-8AED-D52D83835DE2}" type="sibTrans" cxnId="{DE5E967D-FD63-46E4-9FDB-543D312BD55D}">
      <dgm:prSet/>
      <dgm:spPr/>
      <dgm:t>
        <a:bodyPr/>
        <a:lstStyle/>
        <a:p>
          <a:endParaRPr lang="en-US"/>
        </a:p>
      </dgm:t>
    </dgm:pt>
    <dgm:pt modelId="{9699C493-E6ED-4BF9-9570-C0B7761789C6}">
      <dgm:prSet/>
      <dgm:spPr/>
      <dgm:t>
        <a:bodyPr/>
        <a:lstStyle/>
        <a:p>
          <a:pPr rtl="0"/>
          <a:r>
            <a:rPr lang="en-US" b="0" i="0"/>
            <a:t>For configuring the workflows</a:t>
          </a:r>
          <a:endParaRPr lang="en-US"/>
        </a:p>
      </dgm:t>
    </dgm:pt>
    <dgm:pt modelId="{1DFBADF9-3795-4E2B-96D4-A0D5133D2EBD}" type="parTrans" cxnId="{0899F5D7-D43B-4F05-B31E-CE6A1B9107F1}">
      <dgm:prSet/>
      <dgm:spPr/>
      <dgm:t>
        <a:bodyPr/>
        <a:lstStyle/>
        <a:p>
          <a:endParaRPr lang="en-US"/>
        </a:p>
      </dgm:t>
    </dgm:pt>
    <dgm:pt modelId="{9B27D150-D6DE-4FBB-9C37-59D25BC9F7B4}" type="sibTrans" cxnId="{0899F5D7-D43B-4F05-B31E-CE6A1B9107F1}">
      <dgm:prSet/>
      <dgm:spPr/>
      <dgm:t>
        <a:bodyPr/>
        <a:lstStyle/>
        <a:p>
          <a:endParaRPr lang="en-US"/>
        </a:p>
      </dgm:t>
    </dgm:pt>
    <dgm:pt modelId="{E97A89AC-B793-4DF9-BCEC-DE8058177733}">
      <dgm:prSet/>
      <dgm:spPr/>
      <dgm:t>
        <a:bodyPr/>
        <a:lstStyle/>
        <a:p>
          <a:pPr rtl="0"/>
          <a:r>
            <a:rPr lang="en-US" b="0" i="0"/>
            <a:t>Can define a workflow</a:t>
          </a:r>
          <a:endParaRPr lang="en-US"/>
        </a:p>
      </dgm:t>
    </dgm:pt>
    <dgm:pt modelId="{9E423B91-A080-4D5A-B397-913564CD00C4}" type="parTrans" cxnId="{555EA8AC-6D16-4DFE-82EB-7332E11ED3BC}">
      <dgm:prSet/>
      <dgm:spPr/>
      <dgm:t>
        <a:bodyPr/>
        <a:lstStyle/>
        <a:p>
          <a:endParaRPr lang="en-US"/>
        </a:p>
      </dgm:t>
    </dgm:pt>
    <dgm:pt modelId="{5399AD78-D65F-4F36-ACD5-E5FF85027DEC}" type="sibTrans" cxnId="{555EA8AC-6D16-4DFE-82EB-7332E11ED3BC}">
      <dgm:prSet/>
      <dgm:spPr/>
      <dgm:t>
        <a:bodyPr/>
        <a:lstStyle/>
        <a:p>
          <a:endParaRPr lang="en-US"/>
        </a:p>
      </dgm:t>
    </dgm:pt>
    <dgm:pt modelId="{0C2AF395-3197-48D0-8564-366C4D4823D5}">
      <dgm:prSet/>
      <dgm:spPr/>
      <dgm:t>
        <a:bodyPr/>
        <a:lstStyle/>
        <a:p>
          <a:pPr rtl="0"/>
          <a:r>
            <a:rPr lang="en-US" b="0" i="0"/>
            <a:t>With connectors and logic creation using inbuilt standard connectors</a:t>
          </a:r>
          <a:endParaRPr lang="en-US"/>
        </a:p>
      </dgm:t>
    </dgm:pt>
    <dgm:pt modelId="{5041FD1B-82C4-4F25-AA7C-A89543226A99}" type="parTrans" cxnId="{2F6F9D57-C8CA-486A-8CA2-790AF0049112}">
      <dgm:prSet/>
      <dgm:spPr/>
      <dgm:t>
        <a:bodyPr/>
        <a:lstStyle/>
        <a:p>
          <a:endParaRPr lang="en-US"/>
        </a:p>
      </dgm:t>
    </dgm:pt>
    <dgm:pt modelId="{A7BE3975-0038-4477-8AD5-C634474FB10B}" type="sibTrans" cxnId="{2F6F9D57-C8CA-486A-8CA2-790AF0049112}">
      <dgm:prSet/>
      <dgm:spPr/>
      <dgm:t>
        <a:bodyPr/>
        <a:lstStyle/>
        <a:p>
          <a:endParaRPr lang="en-US"/>
        </a:p>
      </dgm:t>
    </dgm:pt>
    <dgm:pt modelId="{53F8C7D2-3033-4B16-8625-DDF362E5FA6B}">
      <dgm:prSet/>
      <dgm:spPr/>
      <dgm:t>
        <a:bodyPr/>
        <a:lstStyle/>
        <a:p>
          <a:pPr rtl="0"/>
          <a:r>
            <a:rPr lang="en-US" b="0" i="0"/>
            <a:t>No worry</a:t>
          </a:r>
          <a:endParaRPr lang="en-US"/>
        </a:p>
      </dgm:t>
    </dgm:pt>
    <dgm:pt modelId="{45D418D3-5204-48A7-9B01-8E2F8F0A914D}" type="parTrans" cxnId="{C730DB8D-B142-4D0F-87F4-CA5522F81FDD}">
      <dgm:prSet/>
      <dgm:spPr/>
      <dgm:t>
        <a:bodyPr/>
        <a:lstStyle/>
        <a:p>
          <a:endParaRPr lang="en-US"/>
        </a:p>
      </dgm:t>
    </dgm:pt>
    <dgm:pt modelId="{66FDB46E-9E00-4E87-AAF5-5318677E422F}" type="sibTrans" cxnId="{C730DB8D-B142-4D0F-87F4-CA5522F81FDD}">
      <dgm:prSet/>
      <dgm:spPr/>
      <dgm:t>
        <a:bodyPr/>
        <a:lstStyle/>
        <a:p>
          <a:endParaRPr lang="en-US"/>
        </a:p>
      </dgm:t>
    </dgm:pt>
    <dgm:pt modelId="{0164B174-4187-4764-9E92-DFB461B63901}">
      <dgm:prSet/>
      <dgm:spPr/>
      <dgm:t>
        <a:bodyPr/>
        <a:lstStyle/>
        <a:p>
          <a:pPr rtl="0"/>
          <a:r>
            <a:rPr lang="en-US" b="0" i="0"/>
            <a:t>About hosting, scalability, availability and management</a:t>
          </a:r>
          <a:endParaRPr lang="en-US"/>
        </a:p>
      </dgm:t>
    </dgm:pt>
    <dgm:pt modelId="{A30DFECD-7A9D-44C1-AA9C-C93BD80C1786}" type="parTrans" cxnId="{8DE8C320-AC1E-4F17-8174-2CB62B265295}">
      <dgm:prSet/>
      <dgm:spPr/>
      <dgm:t>
        <a:bodyPr/>
        <a:lstStyle/>
        <a:p>
          <a:endParaRPr lang="en-US"/>
        </a:p>
      </dgm:t>
    </dgm:pt>
    <dgm:pt modelId="{AB55E8DD-EF22-415E-BDE2-8DDB4A4120F1}" type="sibTrans" cxnId="{8DE8C320-AC1E-4F17-8174-2CB62B265295}">
      <dgm:prSet/>
      <dgm:spPr/>
      <dgm:t>
        <a:bodyPr/>
        <a:lstStyle/>
        <a:p>
          <a:endParaRPr lang="en-US"/>
        </a:p>
      </dgm:t>
    </dgm:pt>
    <dgm:pt modelId="{18E28840-295B-46ED-96E3-DDC2CFE9A597}">
      <dgm:prSet/>
      <dgm:spPr/>
      <dgm:t>
        <a:bodyPr/>
        <a:lstStyle/>
        <a:p>
          <a:pPr rtl="0"/>
          <a:r>
            <a:rPr lang="en-US" b="0" i="0"/>
            <a:t>Scales up</a:t>
          </a:r>
          <a:endParaRPr lang="en-US"/>
        </a:p>
      </dgm:t>
    </dgm:pt>
    <dgm:pt modelId="{8C5DAADC-AA7E-4879-A1A2-142B976C28C0}" type="parTrans" cxnId="{DF2E36BF-4DA3-4FD2-94CC-286D889F6864}">
      <dgm:prSet/>
      <dgm:spPr/>
      <dgm:t>
        <a:bodyPr/>
        <a:lstStyle/>
        <a:p>
          <a:endParaRPr lang="en-US"/>
        </a:p>
      </dgm:t>
    </dgm:pt>
    <dgm:pt modelId="{6710983E-F913-4F40-9E11-FDBD9A47673B}" type="sibTrans" cxnId="{DF2E36BF-4DA3-4FD2-94CC-286D889F6864}">
      <dgm:prSet/>
      <dgm:spPr/>
      <dgm:t>
        <a:bodyPr/>
        <a:lstStyle/>
        <a:p>
          <a:endParaRPr lang="en-US"/>
        </a:p>
      </dgm:t>
    </dgm:pt>
    <dgm:pt modelId="{138E7B5D-457E-4212-9EAF-ACFF96AF0253}">
      <dgm:prSet/>
      <dgm:spPr/>
      <dgm:t>
        <a:bodyPr/>
        <a:lstStyle/>
        <a:p>
          <a:pPr rtl="0"/>
          <a:r>
            <a:rPr lang="en-US" b="0" i="0"/>
            <a:t>Automatically to manage demand.</a:t>
          </a:r>
          <a:endParaRPr lang="en-US"/>
        </a:p>
      </dgm:t>
    </dgm:pt>
    <dgm:pt modelId="{12D49909-FBE1-46D0-8094-50D231B4E904}" type="parTrans" cxnId="{139B0E5D-5FD3-40D8-B710-D67C027C3703}">
      <dgm:prSet/>
      <dgm:spPr/>
      <dgm:t>
        <a:bodyPr/>
        <a:lstStyle/>
        <a:p>
          <a:endParaRPr lang="en-US"/>
        </a:p>
      </dgm:t>
    </dgm:pt>
    <dgm:pt modelId="{CBE8ADD6-5E19-4012-958D-5B30780C4E22}" type="sibTrans" cxnId="{139B0E5D-5FD3-40D8-B710-D67C027C3703}">
      <dgm:prSet/>
      <dgm:spPr/>
      <dgm:t>
        <a:bodyPr/>
        <a:lstStyle/>
        <a:p>
          <a:endParaRPr lang="en-US"/>
        </a:p>
      </dgm:t>
    </dgm:pt>
    <dgm:pt modelId="{88D6CB7B-504D-4100-81B0-B6C494D62261}">
      <dgm:prSet/>
      <dgm:spPr/>
      <dgm:t>
        <a:bodyPr/>
        <a:lstStyle/>
        <a:p>
          <a:pPr rtl="0"/>
          <a:r>
            <a:rPr lang="en-US" b="0" i="0"/>
            <a:t>Company can run smarter than previously</a:t>
          </a:r>
          <a:endParaRPr lang="en-US"/>
        </a:p>
      </dgm:t>
    </dgm:pt>
    <dgm:pt modelId="{E6081AA2-7154-4A14-BEE6-3C785C4BB956}" type="parTrans" cxnId="{9170AB6F-8041-4761-936A-F905098ED6ED}">
      <dgm:prSet/>
      <dgm:spPr/>
      <dgm:t>
        <a:bodyPr/>
        <a:lstStyle/>
        <a:p>
          <a:endParaRPr lang="en-US"/>
        </a:p>
      </dgm:t>
    </dgm:pt>
    <dgm:pt modelId="{2C2C8D5E-DD10-436C-894E-0BB864B46505}" type="sibTrans" cxnId="{9170AB6F-8041-4761-936A-F905098ED6ED}">
      <dgm:prSet/>
      <dgm:spPr/>
      <dgm:t>
        <a:bodyPr/>
        <a:lstStyle/>
        <a:p>
          <a:endParaRPr lang="en-US"/>
        </a:p>
      </dgm:t>
    </dgm:pt>
    <dgm:pt modelId="{9839F264-5D20-4D6D-89AD-8011344EA573}" type="pres">
      <dgm:prSet presAssocID="{2C2A4077-5C30-49DA-8D2A-AE4E69DC586A}" presName="Name0" presStyleCnt="0">
        <dgm:presLayoutVars>
          <dgm:dir/>
          <dgm:animLvl val="lvl"/>
          <dgm:resizeHandles val="exact"/>
        </dgm:presLayoutVars>
      </dgm:prSet>
      <dgm:spPr/>
    </dgm:pt>
    <dgm:pt modelId="{6DDFD05A-DD9D-4661-98D2-8976A445DBCA}" type="pres">
      <dgm:prSet presAssocID="{6C46924E-D81E-4B56-B35B-57F59A3DC118}" presName="linNode" presStyleCnt="0"/>
      <dgm:spPr/>
    </dgm:pt>
    <dgm:pt modelId="{05023BFA-7668-4ECC-A82C-3AA98D1154D3}" type="pres">
      <dgm:prSet presAssocID="{6C46924E-D81E-4B56-B35B-57F59A3DC118}" presName="parentText" presStyleLbl="node1" presStyleIdx="0" presStyleCnt="7">
        <dgm:presLayoutVars>
          <dgm:chMax val="1"/>
          <dgm:bulletEnabled val="1"/>
        </dgm:presLayoutVars>
      </dgm:prSet>
      <dgm:spPr/>
    </dgm:pt>
    <dgm:pt modelId="{CDEBAEB4-4B3B-4BF8-A437-8430D0AC5873}" type="pres">
      <dgm:prSet presAssocID="{6C46924E-D81E-4B56-B35B-57F59A3DC118}" presName="descendantText" presStyleLbl="alignAccFollowNode1" presStyleIdx="0" presStyleCnt="6">
        <dgm:presLayoutVars>
          <dgm:bulletEnabled val="1"/>
        </dgm:presLayoutVars>
      </dgm:prSet>
      <dgm:spPr/>
    </dgm:pt>
    <dgm:pt modelId="{9DB34598-FD09-4E73-8D69-E54CA8C232BF}" type="pres">
      <dgm:prSet presAssocID="{6ACF8D9B-FE85-492D-9B82-F2F3D5C6811D}" presName="sp" presStyleCnt="0"/>
      <dgm:spPr/>
    </dgm:pt>
    <dgm:pt modelId="{F1E353FE-F8AE-49FA-AEEA-F5619093567C}" type="pres">
      <dgm:prSet presAssocID="{60BB6D0C-6429-4A2C-BA8C-CE183EFA4F49}" presName="linNode" presStyleCnt="0"/>
      <dgm:spPr/>
    </dgm:pt>
    <dgm:pt modelId="{77E64DFE-EA3B-4856-B2C3-6794CC0DFD52}" type="pres">
      <dgm:prSet presAssocID="{60BB6D0C-6429-4A2C-BA8C-CE183EFA4F49}" presName="parentText" presStyleLbl="node1" presStyleIdx="1" presStyleCnt="7">
        <dgm:presLayoutVars>
          <dgm:chMax val="1"/>
          <dgm:bulletEnabled val="1"/>
        </dgm:presLayoutVars>
      </dgm:prSet>
      <dgm:spPr/>
    </dgm:pt>
    <dgm:pt modelId="{D20A4D29-54F9-4468-8602-1E1BCD17A1F0}" type="pres">
      <dgm:prSet presAssocID="{60BB6D0C-6429-4A2C-BA8C-CE183EFA4F49}" presName="descendantText" presStyleLbl="alignAccFollowNode1" presStyleIdx="1" presStyleCnt="6">
        <dgm:presLayoutVars>
          <dgm:bulletEnabled val="1"/>
        </dgm:presLayoutVars>
      </dgm:prSet>
      <dgm:spPr/>
    </dgm:pt>
    <dgm:pt modelId="{39372BEC-7FF3-46C5-8251-34AB928E0B74}" type="pres">
      <dgm:prSet presAssocID="{7DAEB1AE-877A-4086-A2C9-E7CFC57B68D9}" presName="sp" presStyleCnt="0"/>
      <dgm:spPr/>
    </dgm:pt>
    <dgm:pt modelId="{179791AC-83EA-4DAD-A736-2B659BA029DC}" type="pres">
      <dgm:prSet presAssocID="{8D6915FD-6F10-47F7-B1A2-21D07D0C39A6}" presName="linNode" presStyleCnt="0"/>
      <dgm:spPr/>
    </dgm:pt>
    <dgm:pt modelId="{594F8C09-FB6D-47DC-8184-E211FDE0C244}" type="pres">
      <dgm:prSet presAssocID="{8D6915FD-6F10-47F7-B1A2-21D07D0C39A6}" presName="parentText" presStyleLbl="node1" presStyleIdx="2" presStyleCnt="7">
        <dgm:presLayoutVars>
          <dgm:chMax val="1"/>
          <dgm:bulletEnabled val="1"/>
        </dgm:presLayoutVars>
      </dgm:prSet>
      <dgm:spPr/>
    </dgm:pt>
    <dgm:pt modelId="{47D3A780-D703-46E1-A316-405BA4DB4CA7}" type="pres">
      <dgm:prSet presAssocID="{8D6915FD-6F10-47F7-B1A2-21D07D0C39A6}" presName="descendantText" presStyleLbl="alignAccFollowNode1" presStyleIdx="2" presStyleCnt="6">
        <dgm:presLayoutVars>
          <dgm:bulletEnabled val="1"/>
        </dgm:presLayoutVars>
      </dgm:prSet>
      <dgm:spPr/>
    </dgm:pt>
    <dgm:pt modelId="{4231C89F-6969-4472-A15B-3D50F0DFB4AB}" type="pres">
      <dgm:prSet presAssocID="{FF6B7D34-A6CC-4F9C-8AED-D52D83835DE2}" presName="sp" presStyleCnt="0"/>
      <dgm:spPr/>
    </dgm:pt>
    <dgm:pt modelId="{4FCC3850-B01D-471E-9416-834B7333072A}" type="pres">
      <dgm:prSet presAssocID="{E97A89AC-B793-4DF9-BCEC-DE8058177733}" presName="linNode" presStyleCnt="0"/>
      <dgm:spPr/>
    </dgm:pt>
    <dgm:pt modelId="{02E349CE-4298-4F5D-BA80-A46AB782AA18}" type="pres">
      <dgm:prSet presAssocID="{E97A89AC-B793-4DF9-BCEC-DE8058177733}" presName="parentText" presStyleLbl="node1" presStyleIdx="3" presStyleCnt="7">
        <dgm:presLayoutVars>
          <dgm:chMax val="1"/>
          <dgm:bulletEnabled val="1"/>
        </dgm:presLayoutVars>
      </dgm:prSet>
      <dgm:spPr/>
    </dgm:pt>
    <dgm:pt modelId="{DEE6DD82-8F3B-4A4C-903C-2F593D86174E}" type="pres">
      <dgm:prSet presAssocID="{E97A89AC-B793-4DF9-BCEC-DE8058177733}" presName="descendantText" presStyleLbl="alignAccFollowNode1" presStyleIdx="3" presStyleCnt="6">
        <dgm:presLayoutVars>
          <dgm:bulletEnabled val="1"/>
        </dgm:presLayoutVars>
      </dgm:prSet>
      <dgm:spPr/>
    </dgm:pt>
    <dgm:pt modelId="{B4605F53-F5AB-448B-88D3-2C8255A5276D}" type="pres">
      <dgm:prSet presAssocID="{5399AD78-D65F-4F36-ACD5-E5FF85027DEC}" presName="sp" presStyleCnt="0"/>
      <dgm:spPr/>
    </dgm:pt>
    <dgm:pt modelId="{30A39D7E-8CBA-443A-B5AA-17BBC83CB93D}" type="pres">
      <dgm:prSet presAssocID="{53F8C7D2-3033-4B16-8625-DDF362E5FA6B}" presName="linNode" presStyleCnt="0"/>
      <dgm:spPr/>
    </dgm:pt>
    <dgm:pt modelId="{1FBD4738-9043-4E74-B1AC-09AD12E92623}" type="pres">
      <dgm:prSet presAssocID="{53F8C7D2-3033-4B16-8625-DDF362E5FA6B}" presName="parentText" presStyleLbl="node1" presStyleIdx="4" presStyleCnt="7">
        <dgm:presLayoutVars>
          <dgm:chMax val="1"/>
          <dgm:bulletEnabled val="1"/>
        </dgm:presLayoutVars>
      </dgm:prSet>
      <dgm:spPr/>
    </dgm:pt>
    <dgm:pt modelId="{937739F0-544E-4E3B-B3FD-42D3F5FED099}" type="pres">
      <dgm:prSet presAssocID="{53F8C7D2-3033-4B16-8625-DDF362E5FA6B}" presName="descendantText" presStyleLbl="alignAccFollowNode1" presStyleIdx="4" presStyleCnt="6">
        <dgm:presLayoutVars>
          <dgm:bulletEnabled val="1"/>
        </dgm:presLayoutVars>
      </dgm:prSet>
      <dgm:spPr/>
    </dgm:pt>
    <dgm:pt modelId="{D5895854-87A8-446B-BC03-C05DEF0A771F}" type="pres">
      <dgm:prSet presAssocID="{66FDB46E-9E00-4E87-AAF5-5318677E422F}" presName="sp" presStyleCnt="0"/>
      <dgm:spPr/>
    </dgm:pt>
    <dgm:pt modelId="{44BEAD2D-0930-4488-A48D-7AC9E12776BC}" type="pres">
      <dgm:prSet presAssocID="{18E28840-295B-46ED-96E3-DDC2CFE9A597}" presName="linNode" presStyleCnt="0"/>
      <dgm:spPr/>
    </dgm:pt>
    <dgm:pt modelId="{18870AE4-BD88-40B9-A691-9EB8B852397D}" type="pres">
      <dgm:prSet presAssocID="{18E28840-295B-46ED-96E3-DDC2CFE9A597}" presName="parentText" presStyleLbl="node1" presStyleIdx="5" presStyleCnt="7">
        <dgm:presLayoutVars>
          <dgm:chMax val="1"/>
          <dgm:bulletEnabled val="1"/>
        </dgm:presLayoutVars>
      </dgm:prSet>
      <dgm:spPr/>
    </dgm:pt>
    <dgm:pt modelId="{4FBEC3A5-CBE1-4E4F-AB86-6CD1DEE9A09D}" type="pres">
      <dgm:prSet presAssocID="{18E28840-295B-46ED-96E3-DDC2CFE9A597}" presName="descendantText" presStyleLbl="alignAccFollowNode1" presStyleIdx="5" presStyleCnt="6">
        <dgm:presLayoutVars>
          <dgm:bulletEnabled val="1"/>
        </dgm:presLayoutVars>
      </dgm:prSet>
      <dgm:spPr/>
    </dgm:pt>
    <dgm:pt modelId="{69D4043E-81BB-4BA8-B72B-2D109233ED7E}" type="pres">
      <dgm:prSet presAssocID="{6710983E-F913-4F40-9E11-FDBD9A47673B}" presName="sp" presStyleCnt="0"/>
      <dgm:spPr/>
    </dgm:pt>
    <dgm:pt modelId="{266A1348-DC4A-47A3-8427-8C2E1F802E57}" type="pres">
      <dgm:prSet presAssocID="{88D6CB7B-504D-4100-81B0-B6C494D62261}" presName="linNode" presStyleCnt="0"/>
      <dgm:spPr/>
    </dgm:pt>
    <dgm:pt modelId="{DC54A652-1C26-4137-9FCB-71B8F1BB266E}" type="pres">
      <dgm:prSet presAssocID="{88D6CB7B-504D-4100-81B0-B6C494D62261}" presName="parentText" presStyleLbl="node1" presStyleIdx="6" presStyleCnt="7">
        <dgm:presLayoutVars>
          <dgm:chMax val="1"/>
          <dgm:bulletEnabled val="1"/>
        </dgm:presLayoutVars>
      </dgm:prSet>
      <dgm:spPr/>
    </dgm:pt>
  </dgm:ptLst>
  <dgm:cxnLst>
    <dgm:cxn modelId="{5AD07E02-B9BB-450F-8FA9-C3DCBABE30A8}" type="presOf" srcId="{E07F7BB0-525F-4E64-8DE7-D1552157DC99}" destId="{CDEBAEB4-4B3B-4BF8-A437-8430D0AC5873}" srcOrd="0" destOrd="0" presId="urn:microsoft.com/office/officeart/2005/8/layout/vList5"/>
    <dgm:cxn modelId="{3557D603-7970-4C4C-81F3-58AA065219EB}" type="presOf" srcId="{800C89CF-F034-43B3-A61F-10AB32856503}" destId="{D20A4D29-54F9-4468-8602-1E1BCD17A1F0}" srcOrd="0" destOrd="0" presId="urn:microsoft.com/office/officeart/2005/8/layout/vList5"/>
    <dgm:cxn modelId="{4F15E407-B4D2-49F8-891D-2DA4ADD056AF}" type="presOf" srcId="{18E28840-295B-46ED-96E3-DDC2CFE9A597}" destId="{18870AE4-BD88-40B9-A691-9EB8B852397D}" srcOrd="0" destOrd="0" presId="urn:microsoft.com/office/officeart/2005/8/layout/vList5"/>
    <dgm:cxn modelId="{864D740A-B732-4B13-9F72-3D851C983F96}" type="presOf" srcId="{0164B174-4187-4764-9E92-DFB461B63901}" destId="{937739F0-544E-4E3B-B3FD-42D3F5FED099}" srcOrd="0" destOrd="0" presId="urn:microsoft.com/office/officeart/2005/8/layout/vList5"/>
    <dgm:cxn modelId="{78CF7819-23E4-4A4D-A662-86E82746507C}" type="presOf" srcId="{60BB6D0C-6429-4A2C-BA8C-CE183EFA4F49}" destId="{77E64DFE-EA3B-4856-B2C3-6794CC0DFD52}" srcOrd="0" destOrd="0" presId="urn:microsoft.com/office/officeart/2005/8/layout/vList5"/>
    <dgm:cxn modelId="{8DE8C320-AC1E-4F17-8174-2CB62B265295}" srcId="{53F8C7D2-3033-4B16-8625-DDF362E5FA6B}" destId="{0164B174-4187-4764-9E92-DFB461B63901}" srcOrd="0" destOrd="0" parTransId="{A30DFECD-7A9D-44C1-AA9C-C93BD80C1786}" sibTransId="{AB55E8DD-EF22-415E-BDE2-8DDB4A4120F1}"/>
    <dgm:cxn modelId="{396DFC35-A06A-4ABC-BB37-E750D5FA51D3}" type="presOf" srcId="{8D6915FD-6F10-47F7-B1A2-21D07D0C39A6}" destId="{594F8C09-FB6D-47DC-8184-E211FDE0C244}" srcOrd="0" destOrd="0" presId="urn:microsoft.com/office/officeart/2005/8/layout/vList5"/>
    <dgm:cxn modelId="{DDD7DA37-54C3-4DD8-8AB1-0A5B83A40ABB}" type="presOf" srcId="{E97A89AC-B793-4DF9-BCEC-DE8058177733}" destId="{02E349CE-4298-4F5D-BA80-A46AB782AA18}" srcOrd="0" destOrd="0" presId="urn:microsoft.com/office/officeart/2005/8/layout/vList5"/>
    <dgm:cxn modelId="{139B0E5D-5FD3-40D8-B710-D67C027C3703}" srcId="{18E28840-295B-46ED-96E3-DDC2CFE9A597}" destId="{138E7B5D-457E-4212-9EAF-ACFF96AF0253}" srcOrd="0" destOrd="0" parTransId="{12D49909-FBE1-46D0-8094-50D231B4E904}" sibTransId="{CBE8ADD6-5E19-4012-958D-5B30780C4E22}"/>
    <dgm:cxn modelId="{A832584E-6BAF-4DC5-AC1C-E1262F52236B}" srcId="{6C46924E-D81E-4B56-B35B-57F59A3DC118}" destId="{B10D104E-1DA5-4E24-A5E9-245AD5EBD093}" srcOrd="1" destOrd="0" parTransId="{85935DC4-AB09-49AB-9259-1F635AB7B502}" sibTransId="{FEFCFB61-4F23-408A-96C7-79A3DCC05C35}"/>
    <dgm:cxn modelId="{9170AB6F-8041-4761-936A-F905098ED6ED}" srcId="{2C2A4077-5C30-49DA-8D2A-AE4E69DC586A}" destId="{88D6CB7B-504D-4100-81B0-B6C494D62261}" srcOrd="6" destOrd="0" parTransId="{E6081AA2-7154-4A14-BEE6-3C785C4BB956}" sibTransId="{2C2C8D5E-DD10-436C-894E-0BB864B46505}"/>
    <dgm:cxn modelId="{44E0B572-2FA7-4D32-804B-DA026F02079D}" type="presOf" srcId="{0C2AF395-3197-48D0-8564-366C4D4823D5}" destId="{DEE6DD82-8F3B-4A4C-903C-2F593D86174E}" srcOrd="0" destOrd="0" presId="urn:microsoft.com/office/officeart/2005/8/layout/vList5"/>
    <dgm:cxn modelId="{8F09D476-DAB2-4FD1-A419-6D00223C6E7F}" type="presOf" srcId="{53F8C7D2-3033-4B16-8625-DDF362E5FA6B}" destId="{1FBD4738-9043-4E74-B1AC-09AD12E92623}" srcOrd="0" destOrd="0" presId="urn:microsoft.com/office/officeart/2005/8/layout/vList5"/>
    <dgm:cxn modelId="{5821FD56-3A25-4CC4-88FA-615F4E8144DC}" type="presOf" srcId="{6C46924E-D81E-4B56-B35B-57F59A3DC118}" destId="{05023BFA-7668-4ECC-A82C-3AA98D1154D3}" srcOrd="0" destOrd="0" presId="urn:microsoft.com/office/officeart/2005/8/layout/vList5"/>
    <dgm:cxn modelId="{2F6F9D57-C8CA-486A-8CA2-790AF0049112}" srcId="{E97A89AC-B793-4DF9-BCEC-DE8058177733}" destId="{0C2AF395-3197-48D0-8564-366C4D4823D5}" srcOrd="0" destOrd="0" parTransId="{5041FD1B-82C4-4F25-AA7C-A89543226A99}" sibTransId="{A7BE3975-0038-4477-8AD5-C634474FB10B}"/>
    <dgm:cxn modelId="{92E7207B-A213-47C1-820F-009A647B93FA}" type="presOf" srcId="{9699C493-E6ED-4BF9-9570-C0B7761789C6}" destId="{47D3A780-D703-46E1-A316-405BA4DB4CA7}" srcOrd="0" destOrd="0" presId="urn:microsoft.com/office/officeart/2005/8/layout/vList5"/>
    <dgm:cxn modelId="{DE5E967D-FD63-46E4-9FDB-543D312BD55D}" srcId="{2C2A4077-5C30-49DA-8D2A-AE4E69DC586A}" destId="{8D6915FD-6F10-47F7-B1A2-21D07D0C39A6}" srcOrd="2" destOrd="0" parTransId="{0D4EB6F9-32A0-4B48-90C4-88981724A6A0}" sibTransId="{FF6B7D34-A6CC-4F9C-8AED-D52D83835DE2}"/>
    <dgm:cxn modelId="{C730DB8D-B142-4D0F-87F4-CA5522F81FDD}" srcId="{2C2A4077-5C30-49DA-8D2A-AE4E69DC586A}" destId="{53F8C7D2-3033-4B16-8625-DDF362E5FA6B}" srcOrd="4" destOrd="0" parTransId="{45D418D3-5204-48A7-9B01-8E2F8F0A914D}" sibTransId="{66FDB46E-9E00-4E87-AAF5-5318677E422F}"/>
    <dgm:cxn modelId="{AD731AA7-DE72-4E5F-AF15-7985B93C3B3E}" type="presOf" srcId="{138E7B5D-457E-4212-9EAF-ACFF96AF0253}" destId="{4FBEC3A5-CBE1-4E4F-AB86-6CD1DEE9A09D}" srcOrd="0" destOrd="0" presId="urn:microsoft.com/office/officeart/2005/8/layout/vList5"/>
    <dgm:cxn modelId="{555EA8AC-6D16-4DFE-82EB-7332E11ED3BC}" srcId="{2C2A4077-5C30-49DA-8D2A-AE4E69DC586A}" destId="{E97A89AC-B793-4DF9-BCEC-DE8058177733}" srcOrd="3" destOrd="0" parTransId="{9E423B91-A080-4D5A-B397-913564CD00C4}" sibTransId="{5399AD78-D65F-4F36-ACD5-E5FF85027DEC}"/>
    <dgm:cxn modelId="{DF2E36BF-4DA3-4FD2-94CC-286D889F6864}" srcId="{2C2A4077-5C30-49DA-8D2A-AE4E69DC586A}" destId="{18E28840-295B-46ED-96E3-DDC2CFE9A597}" srcOrd="5" destOrd="0" parTransId="{8C5DAADC-AA7E-4879-A1A2-142B976C28C0}" sibTransId="{6710983E-F913-4F40-9E11-FDBD9A47673B}"/>
    <dgm:cxn modelId="{47AB74C7-6254-4613-838C-09B8441B077D}" srcId="{6C46924E-D81E-4B56-B35B-57F59A3DC118}" destId="{E07F7BB0-525F-4E64-8DE7-D1552157DC99}" srcOrd="0" destOrd="0" parTransId="{86F8A5DE-91B6-42D9-83EA-08AAD8B83C78}" sibTransId="{4CBF2D63-E6C6-4D57-8FFD-35DE8AFB49F8}"/>
    <dgm:cxn modelId="{BB9DE8C8-D4F8-44F4-950A-FDFB7D990DD5}" type="presOf" srcId="{88D6CB7B-504D-4100-81B0-B6C494D62261}" destId="{DC54A652-1C26-4137-9FCB-71B8F1BB266E}" srcOrd="0" destOrd="0" presId="urn:microsoft.com/office/officeart/2005/8/layout/vList5"/>
    <dgm:cxn modelId="{5299B3CF-8178-481D-AA95-931631010B2D}" srcId="{60BB6D0C-6429-4A2C-BA8C-CE183EFA4F49}" destId="{800C89CF-F034-43B3-A61F-10AB32856503}" srcOrd="0" destOrd="0" parTransId="{0F21F57D-6339-4661-AC40-8CAF49F6577B}" sibTransId="{D799719E-5F9C-400C-8843-9AFA73DE5870}"/>
    <dgm:cxn modelId="{4333DFD1-5D8D-4BDD-999C-02D0B29635BC}" type="presOf" srcId="{2C2A4077-5C30-49DA-8D2A-AE4E69DC586A}" destId="{9839F264-5D20-4D6D-89AD-8011344EA573}" srcOrd="0" destOrd="0" presId="urn:microsoft.com/office/officeart/2005/8/layout/vList5"/>
    <dgm:cxn modelId="{2D0F4DD7-6233-4A90-BD6C-FEA9FC2A71E6}" srcId="{2C2A4077-5C30-49DA-8D2A-AE4E69DC586A}" destId="{60BB6D0C-6429-4A2C-BA8C-CE183EFA4F49}" srcOrd="1" destOrd="0" parTransId="{1FC6405B-FD41-42E0-831E-8750343A8A1C}" sibTransId="{7DAEB1AE-877A-4086-A2C9-E7CFC57B68D9}"/>
    <dgm:cxn modelId="{0899F5D7-D43B-4F05-B31E-CE6A1B9107F1}" srcId="{8D6915FD-6F10-47F7-B1A2-21D07D0C39A6}" destId="{9699C493-E6ED-4BF9-9570-C0B7761789C6}" srcOrd="0" destOrd="0" parTransId="{1DFBADF9-3795-4E2B-96D4-A0D5133D2EBD}" sibTransId="{9B27D150-D6DE-4FBB-9C37-59D25BC9F7B4}"/>
    <dgm:cxn modelId="{64F104E1-263D-487E-9F95-1244AC0C4803}" srcId="{2C2A4077-5C30-49DA-8D2A-AE4E69DC586A}" destId="{6C46924E-D81E-4B56-B35B-57F59A3DC118}" srcOrd="0" destOrd="0" parTransId="{1DF64732-F64C-4239-BCBE-3C8502D2D92A}" sibTransId="{6ACF8D9B-FE85-492D-9B82-F2F3D5C6811D}"/>
    <dgm:cxn modelId="{952464ED-C0D9-4477-BC36-749E624DE8B6}" type="presOf" srcId="{B10D104E-1DA5-4E24-A5E9-245AD5EBD093}" destId="{CDEBAEB4-4B3B-4BF8-A437-8430D0AC5873}" srcOrd="0" destOrd="1" presId="urn:microsoft.com/office/officeart/2005/8/layout/vList5"/>
    <dgm:cxn modelId="{396A1E28-BACE-4A35-B581-6BC4879CCBDE}" type="presParOf" srcId="{9839F264-5D20-4D6D-89AD-8011344EA573}" destId="{6DDFD05A-DD9D-4661-98D2-8976A445DBCA}" srcOrd="0" destOrd="0" presId="urn:microsoft.com/office/officeart/2005/8/layout/vList5"/>
    <dgm:cxn modelId="{AB19E0D2-1378-4271-8FF1-18B0B4868ECA}" type="presParOf" srcId="{6DDFD05A-DD9D-4661-98D2-8976A445DBCA}" destId="{05023BFA-7668-4ECC-A82C-3AA98D1154D3}" srcOrd="0" destOrd="0" presId="urn:microsoft.com/office/officeart/2005/8/layout/vList5"/>
    <dgm:cxn modelId="{E57D3310-A6CF-48C6-990E-EB6B847D4540}" type="presParOf" srcId="{6DDFD05A-DD9D-4661-98D2-8976A445DBCA}" destId="{CDEBAEB4-4B3B-4BF8-A437-8430D0AC5873}" srcOrd="1" destOrd="0" presId="urn:microsoft.com/office/officeart/2005/8/layout/vList5"/>
    <dgm:cxn modelId="{00873DEC-77DF-4F6D-AD66-F8DAD3AD31BF}" type="presParOf" srcId="{9839F264-5D20-4D6D-89AD-8011344EA573}" destId="{9DB34598-FD09-4E73-8D69-E54CA8C232BF}" srcOrd="1" destOrd="0" presId="urn:microsoft.com/office/officeart/2005/8/layout/vList5"/>
    <dgm:cxn modelId="{CED38F51-B371-4301-A1D4-85761EF07BD7}" type="presParOf" srcId="{9839F264-5D20-4D6D-89AD-8011344EA573}" destId="{F1E353FE-F8AE-49FA-AEEA-F5619093567C}" srcOrd="2" destOrd="0" presId="urn:microsoft.com/office/officeart/2005/8/layout/vList5"/>
    <dgm:cxn modelId="{12E3A1BC-CA77-4186-BC93-180EC3D2024B}" type="presParOf" srcId="{F1E353FE-F8AE-49FA-AEEA-F5619093567C}" destId="{77E64DFE-EA3B-4856-B2C3-6794CC0DFD52}" srcOrd="0" destOrd="0" presId="urn:microsoft.com/office/officeart/2005/8/layout/vList5"/>
    <dgm:cxn modelId="{E1B015B8-7817-4B1C-BE6D-396D1A592EE1}" type="presParOf" srcId="{F1E353FE-F8AE-49FA-AEEA-F5619093567C}" destId="{D20A4D29-54F9-4468-8602-1E1BCD17A1F0}" srcOrd="1" destOrd="0" presId="urn:microsoft.com/office/officeart/2005/8/layout/vList5"/>
    <dgm:cxn modelId="{CDFDFD50-25F6-4070-BC21-41AEE53ED860}" type="presParOf" srcId="{9839F264-5D20-4D6D-89AD-8011344EA573}" destId="{39372BEC-7FF3-46C5-8251-34AB928E0B74}" srcOrd="3" destOrd="0" presId="urn:microsoft.com/office/officeart/2005/8/layout/vList5"/>
    <dgm:cxn modelId="{725EE3B9-97E0-410D-89AF-FEC7BDA29837}" type="presParOf" srcId="{9839F264-5D20-4D6D-89AD-8011344EA573}" destId="{179791AC-83EA-4DAD-A736-2B659BA029DC}" srcOrd="4" destOrd="0" presId="urn:microsoft.com/office/officeart/2005/8/layout/vList5"/>
    <dgm:cxn modelId="{B30B43BC-B258-4BA9-BA4F-92FA1AD6B4EC}" type="presParOf" srcId="{179791AC-83EA-4DAD-A736-2B659BA029DC}" destId="{594F8C09-FB6D-47DC-8184-E211FDE0C244}" srcOrd="0" destOrd="0" presId="urn:microsoft.com/office/officeart/2005/8/layout/vList5"/>
    <dgm:cxn modelId="{C045E7A9-15FB-439B-83D1-34F96B24F9B8}" type="presParOf" srcId="{179791AC-83EA-4DAD-A736-2B659BA029DC}" destId="{47D3A780-D703-46E1-A316-405BA4DB4CA7}" srcOrd="1" destOrd="0" presId="urn:microsoft.com/office/officeart/2005/8/layout/vList5"/>
    <dgm:cxn modelId="{FAF0E7F0-9E89-4B8D-A63F-843DB653F8AA}" type="presParOf" srcId="{9839F264-5D20-4D6D-89AD-8011344EA573}" destId="{4231C89F-6969-4472-A15B-3D50F0DFB4AB}" srcOrd="5" destOrd="0" presId="urn:microsoft.com/office/officeart/2005/8/layout/vList5"/>
    <dgm:cxn modelId="{442EE3BB-818A-4BB0-98C1-BE2B158A339D}" type="presParOf" srcId="{9839F264-5D20-4D6D-89AD-8011344EA573}" destId="{4FCC3850-B01D-471E-9416-834B7333072A}" srcOrd="6" destOrd="0" presId="urn:microsoft.com/office/officeart/2005/8/layout/vList5"/>
    <dgm:cxn modelId="{D7F06A83-5AA2-4F2B-AE09-D07EAAB92326}" type="presParOf" srcId="{4FCC3850-B01D-471E-9416-834B7333072A}" destId="{02E349CE-4298-4F5D-BA80-A46AB782AA18}" srcOrd="0" destOrd="0" presId="urn:microsoft.com/office/officeart/2005/8/layout/vList5"/>
    <dgm:cxn modelId="{FD6F2D63-70F3-40F0-9E59-BCD7E5DE8517}" type="presParOf" srcId="{4FCC3850-B01D-471E-9416-834B7333072A}" destId="{DEE6DD82-8F3B-4A4C-903C-2F593D86174E}" srcOrd="1" destOrd="0" presId="urn:microsoft.com/office/officeart/2005/8/layout/vList5"/>
    <dgm:cxn modelId="{8FD04ED5-7A14-4CE4-99C8-34B2B661CB09}" type="presParOf" srcId="{9839F264-5D20-4D6D-89AD-8011344EA573}" destId="{B4605F53-F5AB-448B-88D3-2C8255A5276D}" srcOrd="7" destOrd="0" presId="urn:microsoft.com/office/officeart/2005/8/layout/vList5"/>
    <dgm:cxn modelId="{C335A0C8-C3DB-4B44-A124-D6164726EBF6}" type="presParOf" srcId="{9839F264-5D20-4D6D-89AD-8011344EA573}" destId="{30A39D7E-8CBA-443A-B5AA-17BBC83CB93D}" srcOrd="8" destOrd="0" presId="urn:microsoft.com/office/officeart/2005/8/layout/vList5"/>
    <dgm:cxn modelId="{18BD08B6-5924-4B0D-9B1E-35A44110D5AA}" type="presParOf" srcId="{30A39D7E-8CBA-443A-B5AA-17BBC83CB93D}" destId="{1FBD4738-9043-4E74-B1AC-09AD12E92623}" srcOrd="0" destOrd="0" presId="urn:microsoft.com/office/officeart/2005/8/layout/vList5"/>
    <dgm:cxn modelId="{2A3CC109-1EE1-4261-B925-9C21F9139230}" type="presParOf" srcId="{30A39D7E-8CBA-443A-B5AA-17BBC83CB93D}" destId="{937739F0-544E-4E3B-B3FD-42D3F5FED099}" srcOrd="1" destOrd="0" presId="urn:microsoft.com/office/officeart/2005/8/layout/vList5"/>
    <dgm:cxn modelId="{DCEA2227-F7DD-4615-99C9-FDEBDC3D83D1}" type="presParOf" srcId="{9839F264-5D20-4D6D-89AD-8011344EA573}" destId="{D5895854-87A8-446B-BC03-C05DEF0A771F}" srcOrd="9" destOrd="0" presId="urn:microsoft.com/office/officeart/2005/8/layout/vList5"/>
    <dgm:cxn modelId="{AE484980-0B9C-45EB-8BA3-FA785B8FAA53}" type="presParOf" srcId="{9839F264-5D20-4D6D-89AD-8011344EA573}" destId="{44BEAD2D-0930-4488-A48D-7AC9E12776BC}" srcOrd="10" destOrd="0" presId="urn:microsoft.com/office/officeart/2005/8/layout/vList5"/>
    <dgm:cxn modelId="{FC3DDBD5-9046-4826-AC16-2BF7FE682144}" type="presParOf" srcId="{44BEAD2D-0930-4488-A48D-7AC9E12776BC}" destId="{18870AE4-BD88-40B9-A691-9EB8B852397D}" srcOrd="0" destOrd="0" presId="urn:microsoft.com/office/officeart/2005/8/layout/vList5"/>
    <dgm:cxn modelId="{BA322DD2-7462-4D03-B243-3CB679B9484C}" type="presParOf" srcId="{44BEAD2D-0930-4488-A48D-7AC9E12776BC}" destId="{4FBEC3A5-CBE1-4E4F-AB86-6CD1DEE9A09D}" srcOrd="1" destOrd="0" presId="urn:microsoft.com/office/officeart/2005/8/layout/vList5"/>
    <dgm:cxn modelId="{20C89E18-6DD8-46B6-9914-D605ACEBE41F}" type="presParOf" srcId="{9839F264-5D20-4D6D-89AD-8011344EA573}" destId="{69D4043E-81BB-4BA8-B72B-2D109233ED7E}" srcOrd="11" destOrd="0" presId="urn:microsoft.com/office/officeart/2005/8/layout/vList5"/>
    <dgm:cxn modelId="{E3140137-AE90-4110-A107-8F91FE6CDC5C}" type="presParOf" srcId="{9839F264-5D20-4D6D-89AD-8011344EA573}" destId="{266A1348-DC4A-47A3-8427-8C2E1F802E57}" srcOrd="12" destOrd="0" presId="urn:microsoft.com/office/officeart/2005/8/layout/vList5"/>
    <dgm:cxn modelId="{8DDCAE45-3630-4962-9DF2-39E41EADEB43}" type="presParOf" srcId="{266A1348-DC4A-47A3-8427-8C2E1F802E57}" destId="{DC54A652-1C26-4137-9FCB-71B8F1BB266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505680-71F8-45B7-92B8-673719390F5D}"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B1B7620A-12DF-4A3A-BD58-7421AD459667}">
      <dgm:prSet custT="1"/>
      <dgm:spPr/>
      <dgm:t>
        <a:bodyPr/>
        <a:lstStyle/>
        <a:p>
          <a:pPr rtl="0"/>
          <a:r>
            <a:rPr lang="en-US" sz="3200" b="0" i="0" dirty="0"/>
            <a:t>Send email notification</a:t>
          </a:r>
          <a:endParaRPr lang="en-US" sz="3200" dirty="0"/>
        </a:p>
      </dgm:t>
    </dgm:pt>
    <dgm:pt modelId="{054427C7-FD77-4A14-A240-055E017A36DF}" type="parTrans" cxnId="{519B6153-5AAF-4132-AADC-FA6B04AB25DC}">
      <dgm:prSet/>
      <dgm:spPr/>
      <dgm:t>
        <a:bodyPr/>
        <a:lstStyle/>
        <a:p>
          <a:endParaRPr lang="en-US"/>
        </a:p>
      </dgm:t>
    </dgm:pt>
    <dgm:pt modelId="{3BDC3EA3-3268-4746-B88E-1562163863E3}" type="sibTrans" cxnId="{519B6153-5AAF-4132-AADC-FA6B04AB25DC}">
      <dgm:prSet/>
      <dgm:spPr/>
      <dgm:t>
        <a:bodyPr/>
        <a:lstStyle/>
        <a:p>
          <a:endParaRPr lang="en-US"/>
        </a:p>
      </dgm:t>
    </dgm:pt>
    <dgm:pt modelId="{E4648354-87F9-4C72-9D31-A08483BC0751}">
      <dgm:prSet custT="1"/>
      <dgm:spPr/>
      <dgm:t>
        <a:bodyPr/>
        <a:lstStyle/>
        <a:p>
          <a:pPr rtl="0"/>
          <a:r>
            <a:rPr lang="en-US" sz="2400" b="0" i="0" dirty="0"/>
            <a:t>When something happens in your system, app or services</a:t>
          </a:r>
          <a:endParaRPr lang="en-US" sz="2400" dirty="0"/>
        </a:p>
      </dgm:t>
    </dgm:pt>
    <dgm:pt modelId="{53D002FB-1C94-40F7-BEF3-6F82FC78020F}" type="parTrans" cxnId="{D8CAB01D-8AE7-49C0-B911-AB4E6E223C07}">
      <dgm:prSet/>
      <dgm:spPr/>
      <dgm:t>
        <a:bodyPr/>
        <a:lstStyle/>
        <a:p>
          <a:endParaRPr lang="en-US"/>
        </a:p>
      </dgm:t>
    </dgm:pt>
    <dgm:pt modelId="{B2745DE9-097A-4354-9846-3B4593F1BA40}" type="sibTrans" cxnId="{D8CAB01D-8AE7-49C0-B911-AB4E6E223C07}">
      <dgm:prSet/>
      <dgm:spPr/>
      <dgm:t>
        <a:bodyPr/>
        <a:lstStyle/>
        <a:p>
          <a:endParaRPr lang="en-US"/>
        </a:p>
      </dgm:t>
    </dgm:pt>
    <dgm:pt modelId="{82E256C3-7061-41B4-8808-2F40B1D65A7A}">
      <dgm:prSet custT="1"/>
      <dgm:spPr/>
      <dgm:t>
        <a:bodyPr/>
        <a:lstStyle/>
        <a:p>
          <a:pPr rtl="0"/>
          <a:r>
            <a:rPr lang="en-US" sz="3200" b="0" i="0"/>
            <a:t>Move Files</a:t>
          </a:r>
          <a:endParaRPr lang="en-US" sz="3200"/>
        </a:p>
      </dgm:t>
    </dgm:pt>
    <dgm:pt modelId="{627D01C3-4215-41BE-8029-5786AEFFBE73}" type="parTrans" cxnId="{FEFBCB16-4BE9-487C-A10F-BEB181924250}">
      <dgm:prSet/>
      <dgm:spPr/>
      <dgm:t>
        <a:bodyPr/>
        <a:lstStyle/>
        <a:p>
          <a:endParaRPr lang="en-US"/>
        </a:p>
      </dgm:t>
    </dgm:pt>
    <dgm:pt modelId="{0FC78FEC-68AA-429F-818B-D090BA1F1568}" type="sibTrans" cxnId="{FEFBCB16-4BE9-487C-A10F-BEB181924250}">
      <dgm:prSet/>
      <dgm:spPr/>
      <dgm:t>
        <a:bodyPr/>
        <a:lstStyle/>
        <a:p>
          <a:endParaRPr lang="en-US"/>
        </a:p>
      </dgm:t>
    </dgm:pt>
    <dgm:pt modelId="{7250B682-2EA6-42BE-90AE-2DD557E1196E}">
      <dgm:prSet custT="1"/>
      <dgm:spPr/>
      <dgm:t>
        <a:bodyPr/>
        <a:lstStyle/>
        <a:p>
          <a:pPr rtl="0"/>
          <a:r>
            <a:rPr lang="en-US" sz="2400" b="0" i="0"/>
            <a:t>To Azure storage from SFTP or FTP servers</a:t>
          </a:r>
          <a:endParaRPr lang="en-US" sz="2400"/>
        </a:p>
      </dgm:t>
    </dgm:pt>
    <dgm:pt modelId="{AA3B8754-DE01-4B57-B91D-141864CC2BE9}" type="parTrans" cxnId="{D036D3A3-367F-4F68-B175-8BEE63B5D636}">
      <dgm:prSet/>
      <dgm:spPr/>
      <dgm:t>
        <a:bodyPr/>
        <a:lstStyle/>
        <a:p>
          <a:endParaRPr lang="en-US"/>
        </a:p>
      </dgm:t>
    </dgm:pt>
    <dgm:pt modelId="{0219FB8C-5609-436B-B40D-3545750DD989}" type="sibTrans" cxnId="{D036D3A3-367F-4F68-B175-8BEE63B5D636}">
      <dgm:prSet/>
      <dgm:spPr/>
      <dgm:t>
        <a:bodyPr/>
        <a:lstStyle/>
        <a:p>
          <a:endParaRPr lang="en-US"/>
        </a:p>
      </dgm:t>
    </dgm:pt>
    <dgm:pt modelId="{4BF1807D-0601-4A66-B4E3-9B06B19BB96D}">
      <dgm:prSet custT="1"/>
      <dgm:spPr/>
      <dgm:t>
        <a:bodyPr/>
        <a:lstStyle/>
        <a:p>
          <a:pPr rtl="0"/>
          <a:r>
            <a:rPr lang="en-US" sz="3200" b="0" i="0"/>
            <a:t>Monitor the tweets</a:t>
          </a:r>
          <a:endParaRPr lang="en-US" sz="3200"/>
        </a:p>
      </dgm:t>
    </dgm:pt>
    <dgm:pt modelId="{C5ABAFFF-72F8-4D0E-AE7E-4B6204C78947}" type="parTrans" cxnId="{D4F535DB-D920-4EC0-A0D6-1C43272B352A}">
      <dgm:prSet/>
      <dgm:spPr/>
      <dgm:t>
        <a:bodyPr/>
        <a:lstStyle/>
        <a:p>
          <a:endParaRPr lang="en-US"/>
        </a:p>
      </dgm:t>
    </dgm:pt>
    <dgm:pt modelId="{3A806198-A6A7-4620-B2E3-81D1876E994F}" type="sibTrans" cxnId="{D4F535DB-D920-4EC0-A0D6-1C43272B352A}">
      <dgm:prSet/>
      <dgm:spPr/>
      <dgm:t>
        <a:bodyPr/>
        <a:lstStyle/>
        <a:p>
          <a:endParaRPr lang="en-US"/>
        </a:p>
      </dgm:t>
    </dgm:pt>
    <dgm:pt modelId="{5414A539-8A31-4CDC-900F-51E0071DD3B2}">
      <dgm:prSet custT="1"/>
      <dgm:spPr/>
      <dgm:t>
        <a:bodyPr/>
        <a:lstStyle/>
        <a:p>
          <a:pPr rtl="0"/>
          <a:r>
            <a:rPr lang="en-US" sz="2400" b="0" i="0"/>
            <a:t>Perform sentiment analysis on them</a:t>
          </a:r>
          <a:endParaRPr lang="en-US" sz="2400"/>
        </a:p>
      </dgm:t>
    </dgm:pt>
    <dgm:pt modelId="{A805955D-727A-497F-A01E-FD734E77A11A}" type="parTrans" cxnId="{4D0A26F9-A6D1-4F91-8A06-98786586C9F0}">
      <dgm:prSet/>
      <dgm:spPr/>
      <dgm:t>
        <a:bodyPr/>
        <a:lstStyle/>
        <a:p>
          <a:endParaRPr lang="en-US"/>
        </a:p>
      </dgm:t>
    </dgm:pt>
    <dgm:pt modelId="{98158CDF-28C2-42D3-9202-E0F7F374230C}" type="sibTrans" cxnId="{4D0A26F9-A6D1-4F91-8A06-98786586C9F0}">
      <dgm:prSet/>
      <dgm:spPr/>
      <dgm:t>
        <a:bodyPr/>
        <a:lstStyle/>
        <a:p>
          <a:endParaRPr lang="en-US"/>
        </a:p>
      </dgm:t>
    </dgm:pt>
    <dgm:pt modelId="{DC343A6B-1F43-4C01-B61E-C6692692AF6C}">
      <dgm:prSet custT="1"/>
      <dgm:spPr/>
      <dgm:t>
        <a:bodyPr/>
        <a:lstStyle/>
        <a:p>
          <a:pPr rtl="0"/>
          <a:r>
            <a:rPr lang="en-US" sz="2400" b="0" i="0"/>
            <a:t>Create alert for the tweet which needs to be reviewed</a:t>
          </a:r>
          <a:endParaRPr lang="en-US" sz="2400"/>
        </a:p>
      </dgm:t>
    </dgm:pt>
    <dgm:pt modelId="{42C06B1F-EA1C-4772-8BF6-B1D1B16CA068}" type="parTrans" cxnId="{3CB65481-1C76-4E73-A512-E51E74AE7CFE}">
      <dgm:prSet/>
      <dgm:spPr/>
      <dgm:t>
        <a:bodyPr/>
        <a:lstStyle/>
        <a:p>
          <a:endParaRPr lang="en-US"/>
        </a:p>
      </dgm:t>
    </dgm:pt>
    <dgm:pt modelId="{74D1868D-5E14-4607-AFC6-A8505D24BF68}" type="sibTrans" cxnId="{3CB65481-1C76-4E73-A512-E51E74AE7CFE}">
      <dgm:prSet/>
      <dgm:spPr/>
      <dgm:t>
        <a:bodyPr/>
        <a:lstStyle/>
        <a:p>
          <a:endParaRPr lang="en-US"/>
        </a:p>
      </dgm:t>
    </dgm:pt>
    <dgm:pt modelId="{E5734B26-CBC2-4EC1-B5FA-0985DCEB36F5}">
      <dgm:prSet custT="1"/>
      <dgm:spPr/>
      <dgm:t>
        <a:bodyPr/>
        <a:lstStyle/>
        <a:p>
          <a:pPr rtl="0"/>
          <a:r>
            <a:rPr lang="en-US" sz="3200" b="0" i="0"/>
            <a:t>Change the logic in app</a:t>
          </a:r>
          <a:endParaRPr lang="en-US" sz="3200"/>
        </a:p>
      </dgm:t>
    </dgm:pt>
    <dgm:pt modelId="{3FABCA0D-B7E8-4762-808F-E1C502280A50}" type="parTrans" cxnId="{744D9EE7-C503-461E-B494-C693CDAB3645}">
      <dgm:prSet/>
      <dgm:spPr/>
      <dgm:t>
        <a:bodyPr/>
        <a:lstStyle/>
        <a:p>
          <a:endParaRPr lang="en-US"/>
        </a:p>
      </dgm:t>
    </dgm:pt>
    <dgm:pt modelId="{905F7335-1F17-4C3E-AE4F-D11F63985BD3}" type="sibTrans" cxnId="{744D9EE7-C503-461E-B494-C693CDAB3645}">
      <dgm:prSet/>
      <dgm:spPr/>
      <dgm:t>
        <a:bodyPr/>
        <a:lstStyle/>
        <a:p>
          <a:endParaRPr lang="en-US"/>
        </a:p>
      </dgm:t>
    </dgm:pt>
    <dgm:pt modelId="{5D1B4D15-DC21-4D5A-B7EF-1CAC95CD7E90}">
      <dgm:prSet custT="1"/>
      <dgm:spPr/>
      <dgm:t>
        <a:bodyPr/>
        <a:lstStyle/>
        <a:p>
          <a:pPr rtl="0"/>
          <a:r>
            <a:rPr lang="en-US" sz="2400" b="0" i="0"/>
            <a:t>Just with some toggles of the switch</a:t>
          </a:r>
          <a:endParaRPr lang="en-US" sz="2400"/>
        </a:p>
      </dgm:t>
    </dgm:pt>
    <dgm:pt modelId="{88070D0E-B559-45CF-939A-A6B213AE80D8}" type="parTrans" cxnId="{788DAE3E-1913-4803-8985-D0347E7846B6}">
      <dgm:prSet/>
      <dgm:spPr/>
      <dgm:t>
        <a:bodyPr/>
        <a:lstStyle/>
        <a:p>
          <a:endParaRPr lang="en-US"/>
        </a:p>
      </dgm:t>
    </dgm:pt>
    <dgm:pt modelId="{15031428-FEAE-4C10-9B4D-1FFEE17E2234}" type="sibTrans" cxnId="{788DAE3E-1913-4803-8985-D0347E7846B6}">
      <dgm:prSet/>
      <dgm:spPr/>
      <dgm:t>
        <a:bodyPr/>
        <a:lstStyle/>
        <a:p>
          <a:endParaRPr lang="en-US"/>
        </a:p>
      </dgm:t>
    </dgm:pt>
    <dgm:pt modelId="{FB203C4D-B9FE-4ECA-9551-F6DB9F5A1F2F}">
      <dgm:prSet custT="1"/>
      <dgm:spPr/>
      <dgm:t>
        <a:bodyPr/>
        <a:lstStyle/>
        <a:p>
          <a:pPr rtl="0"/>
          <a:r>
            <a:rPr lang="en-US" sz="2400" b="0" i="0"/>
            <a:t>No deployment of your entire codebase needed</a:t>
          </a:r>
          <a:endParaRPr lang="en-US" sz="2400"/>
        </a:p>
      </dgm:t>
    </dgm:pt>
    <dgm:pt modelId="{3BC4C0FA-89DA-4AE5-9105-9B7DBBB10464}" type="parTrans" cxnId="{489CC5D0-4DA1-4AA1-91E7-81ABC66CF890}">
      <dgm:prSet/>
      <dgm:spPr/>
      <dgm:t>
        <a:bodyPr/>
        <a:lstStyle/>
        <a:p>
          <a:endParaRPr lang="en-US"/>
        </a:p>
      </dgm:t>
    </dgm:pt>
    <dgm:pt modelId="{B2A5C850-2370-46B7-955A-60E64B8754A9}" type="sibTrans" cxnId="{489CC5D0-4DA1-4AA1-91E7-81ABC66CF890}">
      <dgm:prSet/>
      <dgm:spPr/>
      <dgm:t>
        <a:bodyPr/>
        <a:lstStyle/>
        <a:p>
          <a:endParaRPr lang="en-US"/>
        </a:p>
      </dgm:t>
    </dgm:pt>
    <dgm:pt modelId="{22371892-5FD5-4ED9-B0D0-20CB0EF2B958}" type="pres">
      <dgm:prSet presAssocID="{C4505680-71F8-45B7-92B8-673719390F5D}" presName="Name0" presStyleCnt="0">
        <dgm:presLayoutVars>
          <dgm:dir/>
          <dgm:animLvl val="lvl"/>
          <dgm:resizeHandles val="exact"/>
        </dgm:presLayoutVars>
      </dgm:prSet>
      <dgm:spPr/>
    </dgm:pt>
    <dgm:pt modelId="{11745A4C-D717-4BC0-87B3-ED266FFDFCCD}" type="pres">
      <dgm:prSet presAssocID="{B1B7620A-12DF-4A3A-BD58-7421AD459667}" presName="linNode" presStyleCnt="0"/>
      <dgm:spPr/>
    </dgm:pt>
    <dgm:pt modelId="{FF30A672-76F9-4488-ACF6-9D3A9C607CEB}" type="pres">
      <dgm:prSet presAssocID="{B1B7620A-12DF-4A3A-BD58-7421AD459667}" presName="parentText" presStyleLbl="node1" presStyleIdx="0" presStyleCnt="4">
        <dgm:presLayoutVars>
          <dgm:chMax val="1"/>
          <dgm:bulletEnabled val="1"/>
        </dgm:presLayoutVars>
      </dgm:prSet>
      <dgm:spPr/>
    </dgm:pt>
    <dgm:pt modelId="{9E803931-D854-4E2D-9405-BB5B9C582A04}" type="pres">
      <dgm:prSet presAssocID="{B1B7620A-12DF-4A3A-BD58-7421AD459667}" presName="descendantText" presStyleLbl="alignAccFollowNode1" presStyleIdx="0" presStyleCnt="4">
        <dgm:presLayoutVars>
          <dgm:bulletEnabled val="1"/>
        </dgm:presLayoutVars>
      </dgm:prSet>
      <dgm:spPr/>
    </dgm:pt>
    <dgm:pt modelId="{BF86AB7B-B0E6-4D12-B4AD-20B882577971}" type="pres">
      <dgm:prSet presAssocID="{3BDC3EA3-3268-4746-B88E-1562163863E3}" presName="sp" presStyleCnt="0"/>
      <dgm:spPr/>
    </dgm:pt>
    <dgm:pt modelId="{ACE75F86-380E-4F38-8BD6-885287643C2E}" type="pres">
      <dgm:prSet presAssocID="{82E256C3-7061-41B4-8808-2F40B1D65A7A}" presName="linNode" presStyleCnt="0"/>
      <dgm:spPr/>
    </dgm:pt>
    <dgm:pt modelId="{9B9EFEB8-77E2-4B2F-877C-96AA67E2A8D3}" type="pres">
      <dgm:prSet presAssocID="{82E256C3-7061-41B4-8808-2F40B1D65A7A}" presName="parentText" presStyleLbl="node1" presStyleIdx="1" presStyleCnt="4">
        <dgm:presLayoutVars>
          <dgm:chMax val="1"/>
          <dgm:bulletEnabled val="1"/>
        </dgm:presLayoutVars>
      </dgm:prSet>
      <dgm:spPr/>
    </dgm:pt>
    <dgm:pt modelId="{9395EBD7-2724-4C21-AB8A-2B73681F54C2}" type="pres">
      <dgm:prSet presAssocID="{82E256C3-7061-41B4-8808-2F40B1D65A7A}" presName="descendantText" presStyleLbl="alignAccFollowNode1" presStyleIdx="1" presStyleCnt="4">
        <dgm:presLayoutVars>
          <dgm:bulletEnabled val="1"/>
        </dgm:presLayoutVars>
      </dgm:prSet>
      <dgm:spPr/>
    </dgm:pt>
    <dgm:pt modelId="{75848EF0-C910-4CBF-8C41-99F93D1F3E39}" type="pres">
      <dgm:prSet presAssocID="{0FC78FEC-68AA-429F-818B-D090BA1F1568}" presName="sp" presStyleCnt="0"/>
      <dgm:spPr/>
    </dgm:pt>
    <dgm:pt modelId="{57360350-282E-49CC-B208-DF6C45F1DC56}" type="pres">
      <dgm:prSet presAssocID="{4BF1807D-0601-4A66-B4E3-9B06B19BB96D}" presName="linNode" presStyleCnt="0"/>
      <dgm:spPr/>
    </dgm:pt>
    <dgm:pt modelId="{5F1E2D71-B040-46CD-8A32-4AC076A9A269}" type="pres">
      <dgm:prSet presAssocID="{4BF1807D-0601-4A66-B4E3-9B06B19BB96D}" presName="parentText" presStyleLbl="node1" presStyleIdx="2" presStyleCnt="4">
        <dgm:presLayoutVars>
          <dgm:chMax val="1"/>
          <dgm:bulletEnabled val="1"/>
        </dgm:presLayoutVars>
      </dgm:prSet>
      <dgm:spPr/>
    </dgm:pt>
    <dgm:pt modelId="{EEAFE4EA-063F-451D-9C2B-D69477FA83A0}" type="pres">
      <dgm:prSet presAssocID="{4BF1807D-0601-4A66-B4E3-9B06B19BB96D}" presName="descendantText" presStyleLbl="alignAccFollowNode1" presStyleIdx="2" presStyleCnt="4">
        <dgm:presLayoutVars>
          <dgm:bulletEnabled val="1"/>
        </dgm:presLayoutVars>
      </dgm:prSet>
      <dgm:spPr/>
    </dgm:pt>
    <dgm:pt modelId="{D0C55211-61DC-4FF7-A073-F30D175F62A8}" type="pres">
      <dgm:prSet presAssocID="{3A806198-A6A7-4620-B2E3-81D1876E994F}" presName="sp" presStyleCnt="0"/>
      <dgm:spPr/>
    </dgm:pt>
    <dgm:pt modelId="{11593B88-5D26-405D-BDA8-D34D7C52A445}" type="pres">
      <dgm:prSet presAssocID="{E5734B26-CBC2-4EC1-B5FA-0985DCEB36F5}" presName="linNode" presStyleCnt="0"/>
      <dgm:spPr/>
    </dgm:pt>
    <dgm:pt modelId="{443B5C08-BD49-45A5-959D-9EB4087ACD63}" type="pres">
      <dgm:prSet presAssocID="{E5734B26-CBC2-4EC1-B5FA-0985DCEB36F5}" presName="parentText" presStyleLbl="node1" presStyleIdx="3" presStyleCnt="4">
        <dgm:presLayoutVars>
          <dgm:chMax val="1"/>
          <dgm:bulletEnabled val="1"/>
        </dgm:presLayoutVars>
      </dgm:prSet>
      <dgm:spPr/>
    </dgm:pt>
    <dgm:pt modelId="{E4AF4E72-8631-4D77-AA77-21B53DB36C04}" type="pres">
      <dgm:prSet presAssocID="{E5734B26-CBC2-4EC1-B5FA-0985DCEB36F5}" presName="descendantText" presStyleLbl="alignAccFollowNode1" presStyleIdx="3" presStyleCnt="4">
        <dgm:presLayoutVars>
          <dgm:bulletEnabled val="1"/>
        </dgm:presLayoutVars>
      </dgm:prSet>
      <dgm:spPr/>
    </dgm:pt>
  </dgm:ptLst>
  <dgm:cxnLst>
    <dgm:cxn modelId="{4F13C211-14AD-4CD3-8492-C3073DBFAA35}" type="presOf" srcId="{82E256C3-7061-41B4-8808-2F40B1D65A7A}" destId="{9B9EFEB8-77E2-4B2F-877C-96AA67E2A8D3}" srcOrd="0" destOrd="0" presId="urn:microsoft.com/office/officeart/2005/8/layout/vList5"/>
    <dgm:cxn modelId="{FEFBCB16-4BE9-487C-A10F-BEB181924250}" srcId="{C4505680-71F8-45B7-92B8-673719390F5D}" destId="{82E256C3-7061-41B4-8808-2F40B1D65A7A}" srcOrd="1" destOrd="0" parTransId="{627D01C3-4215-41BE-8029-5786AEFFBE73}" sibTransId="{0FC78FEC-68AA-429F-818B-D090BA1F1568}"/>
    <dgm:cxn modelId="{EB8A4F1B-2899-4C4E-94AD-96D7E63B0FF6}" type="presOf" srcId="{5414A539-8A31-4CDC-900F-51E0071DD3B2}" destId="{EEAFE4EA-063F-451D-9C2B-D69477FA83A0}" srcOrd="0" destOrd="0" presId="urn:microsoft.com/office/officeart/2005/8/layout/vList5"/>
    <dgm:cxn modelId="{D8CAB01D-8AE7-49C0-B911-AB4E6E223C07}" srcId="{B1B7620A-12DF-4A3A-BD58-7421AD459667}" destId="{E4648354-87F9-4C72-9D31-A08483BC0751}" srcOrd="0" destOrd="0" parTransId="{53D002FB-1C94-40F7-BEF3-6F82FC78020F}" sibTransId="{B2745DE9-097A-4354-9846-3B4593F1BA40}"/>
    <dgm:cxn modelId="{DF41621F-C0C1-4A09-89F2-A2A065332724}" type="presOf" srcId="{E5734B26-CBC2-4EC1-B5FA-0985DCEB36F5}" destId="{443B5C08-BD49-45A5-959D-9EB4087ACD63}" srcOrd="0" destOrd="0" presId="urn:microsoft.com/office/officeart/2005/8/layout/vList5"/>
    <dgm:cxn modelId="{788DAE3E-1913-4803-8985-D0347E7846B6}" srcId="{E5734B26-CBC2-4EC1-B5FA-0985DCEB36F5}" destId="{5D1B4D15-DC21-4D5A-B7EF-1CAC95CD7E90}" srcOrd="0" destOrd="0" parTransId="{88070D0E-B559-45CF-939A-A6B213AE80D8}" sibTransId="{15031428-FEAE-4C10-9B4D-1FFEE17E2234}"/>
    <dgm:cxn modelId="{519B6153-5AAF-4132-AADC-FA6B04AB25DC}" srcId="{C4505680-71F8-45B7-92B8-673719390F5D}" destId="{B1B7620A-12DF-4A3A-BD58-7421AD459667}" srcOrd="0" destOrd="0" parTransId="{054427C7-FD77-4A14-A240-055E017A36DF}" sibTransId="{3BDC3EA3-3268-4746-B88E-1562163863E3}"/>
    <dgm:cxn modelId="{3CB65481-1C76-4E73-A512-E51E74AE7CFE}" srcId="{4BF1807D-0601-4A66-B4E3-9B06B19BB96D}" destId="{DC343A6B-1F43-4C01-B61E-C6692692AF6C}" srcOrd="1" destOrd="0" parTransId="{42C06B1F-EA1C-4772-8BF6-B1D1B16CA068}" sibTransId="{74D1868D-5E14-4607-AFC6-A8505D24BF68}"/>
    <dgm:cxn modelId="{FD628C99-B3CD-4C4B-AE04-6FC3CDA63CA4}" type="presOf" srcId="{4BF1807D-0601-4A66-B4E3-9B06B19BB96D}" destId="{5F1E2D71-B040-46CD-8A32-4AC076A9A269}" srcOrd="0" destOrd="0" presId="urn:microsoft.com/office/officeart/2005/8/layout/vList5"/>
    <dgm:cxn modelId="{34651EA1-05AB-4AE3-8FA7-FCF25BCB7DC8}" type="presOf" srcId="{5D1B4D15-DC21-4D5A-B7EF-1CAC95CD7E90}" destId="{E4AF4E72-8631-4D77-AA77-21B53DB36C04}" srcOrd="0" destOrd="0" presId="urn:microsoft.com/office/officeart/2005/8/layout/vList5"/>
    <dgm:cxn modelId="{D036D3A3-367F-4F68-B175-8BEE63B5D636}" srcId="{82E256C3-7061-41B4-8808-2F40B1D65A7A}" destId="{7250B682-2EA6-42BE-90AE-2DD557E1196E}" srcOrd="0" destOrd="0" parTransId="{AA3B8754-DE01-4B57-B91D-141864CC2BE9}" sibTransId="{0219FB8C-5609-436B-B40D-3545750DD989}"/>
    <dgm:cxn modelId="{97B005A8-CF30-4AE1-ABC6-8AA474D0688D}" type="presOf" srcId="{7250B682-2EA6-42BE-90AE-2DD557E1196E}" destId="{9395EBD7-2724-4C21-AB8A-2B73681F54C2}" srcOrd="0" destOrd="0" presId="urn:microsoft.com/office/officeart/2005/8/layout/vList5"/>
    <dgm:cxn modelId="{645A93B1-FD42-4EE1-B2AD-7E2D71C0190C}" type="presOf" srcId="{FB203C4D-B9FE-4ECA-9551-F6DB9F5A1F2F}" destId="{E4AF4E72-8631-4D77-AA77-21B53DB36C04}" srcOrd="0" destOrd="1" presId="urn:microsoft.com/office/officeart/2005/8/layout/vList5"/>
    <dgm:cxn modelId="{D26FF8B9-B6DD-4E13-AC2E-929D2BE7EF14}" type="presOf" srcId="{B1B7620A-12DF-4A3A-BD58-7421AD459667}" destId="{FF30A672-76F9-4488-ACF6-9D3A9C607CEB}" srcOrd="0" destOrd="0" presId="urn:microsoft.com/office/officeart/2005/8/layout/vList5"/>
    <dgm:cxn modelId="{561A7CBD-444D-4546-8860-EFD74B3D4A37}" type="presOf" srcId="{DC343A6B-1F43-4C01-B61E-C6692692AF6C}" destId="{EEAFE4EA-063F-451D-9C2B-D69477FA83A0}" srcOrd="0" destOrd="1" presId="urn:microsoft.com/office/officeart/2005/8/layout/vList5"/>
    <dgm:cxn modelId="{38C975C8-2182-4B77-B881-DB21A2E5B280}" type="presOf" srcId="{C4505680-71F8-45B7-92B8-673719390F5D}" destId="{22371892-5FD5-4ED9-B0D0-20CB0EF2B958}" srcOrd="0" destOrd="0" presId="urn:microsoft.com/office/officeart/2005/8/layout/vList5"/>
    <dgm:cxn modelId="{489CC5D0-4DA1-4AA1-91E7-81ABC66CF890}" srcId="{E5734B26-CBC2-4EC1-B5FA-0985DCEB36F5}" destId="{FB203C4D-B9FE-4ECA-9551-F6DB9F5A1F2F}" srcOrd="1" destOrd="0" parTransId="{3BC4C0FA-89DA-4AE5-9105-9B7DBBB10464}" sibTransId="{B2A5C850-2370-46B7-955A-60E64B8754A9}"/>
    <dgm:cxn modelId="{D4F535DB-D920-4EC0-A0D6-1C43272B352A}" srcId="{C4505680-71F8-45B7-92B8-673719390F5D}" destId="{4BF1807D-0601-4A66-B4E3-9B06B19BB96D}" srcOrd="2" destOrd="0" parTransId="{C5ABAFFF-72F8-4D0E-AE7E-4B6204C78947}" sibTransId="{3A806198-A6A7-4620-B2E3-81D1876E994F}"/>
    <dgm:cxn modelId="{744D9EE7-C503-461E-B494-C693CDAB3645}" srcId="{C4505680-71F8-45B7-92B8-673719390F5D}" destId="{E5734B26-CBC2-4EC1-B5FA-0985DCEB36F5}" srcOrd="3" destOrd="0" parTransId="{3FABCA0D-B7E8-4762-808F-E1C502280A50}" sibTransId="{905F7335-1F17-4C3E-AE4F-D11F63985BD3}"/>
    <dgm:cxn modelId="{95AE38EB-0695-4863-A568-9A0C458D3D84}" type="presOf" srcId="{E4648354-87F9-4C72-9D31-A08483BC0751}" destId="{9E803931-D854-4E2D-9405-BB5B9C582A04}" srcOrd="0" destOrd="0" presId="urn:microsoft.com/office/officeart/2005/8/layout/vList5"/>
    <dgm:cxn modelId="{4D0A26F9-A6D1-4F91-8A06-98786586C9F0}" srcId="{4BF1807D-0601-4A66-B4E3-9B06B19BB96D}" destId="{5414A539-8A31-4CDC-900F-51E0071DD3B2}" srcOrd="0" destOrd="0" parTransId="{A805955D-727A-497F-A01E-FD734E77A11A}" sibTransId="{98158CDF-28C2-42D3-9202-E0F7F374230C}"/>
    <dgm:cxn modelId="{10CBDF65-32DC-4351-A0F1-19513FD74776}" type="presParOf" srcId="{22371892-5FD5-4ED9-B0D0-20CB0EF2B958}" destId="{11745A4C-D717-4BC0-87B3-ED266FFDFCCD}" srcOrd="0" destOrd="0" presId="urn:microsoft.com/office/officeart/2005/8/layout/vList5"/>
    <dgm:cxn modelId="{10B39F4B-666C-45A5-B881-9F6BFA863803}" type="presParOf" srcId="{11745A4C-D717-4BC0-87B3-ED266FFDFCCD}" destId="{FF30A672-76F9-4488-ACF6-9D3A9C607CEB}" srcOrd="0" destOrd="0" presId="urn:microsoft.com/office/officeart/2005/8/layout/vList5"/>
    <dgm:cxn modelId="{0D4F1DFA-0405-4DF8-9A2B-500BBC182EF6}" type="presParOf" srcId="{11745A4C-D717-4BC0-87B3-ED266FFDFCCD}" destId="{9E803931-D854-4E2D-9405-BB5B9C582A04}" srcOrd="1" destOrd="0" presId="urn:microsoft.com/office/officeart/2005/8/layout/vList5"/>
    <dgm:cxn modelId="{3A10A42E-79A7-4DC4-AD4D-605BB6498307}" type="presParOf" srcId="{22371892-5FD5-4ED9-B0D0-20CB0EF2B958}" destId="{BF86AB7B-B0E6-4D12-B4AD-20B882577971}" srcOrd="1" destOrd="0" presId="urn:microsoft.com/office/officeart/2005/8/layout/vList5"/>
    <dgm:cxn modelId="{A152F45C-F449-4A66-B6A2-ED9EA9F38587}" type="presParOf" srcId="{22371892-5FD5-4ED9-B0D0-20CB0EF2B958}" destId="{ACE75F86-380E-4F38-8BD6-885287643C2E}" srcOrd="2" destOrd="0" presId="urn:microsoft.com/office/officeart/2005/8/layout/vList5"/>
    <dgm:cxn modelId="{4B540EA3-7E1F-4C5E-AE37-CBD890473219}" type="presParOf" srcId="{ACE75F86-380E-4F38-8BD6-885287643C2E}" destId="{9B9EFEB8-77E2-4B2F-877C-96AA67E2A8D3}" srcOrd="0" destOrd="0" presId="urn:microsoft.com/office/officeart/2005/8/layout/vList5"/>
    <dgm:cxn modelId="{6E60EA88-BE7F-4443-BEE9-46155199D92F}" type="presParOf" srcId="{ACE75F86-380E-4F38-8BD6-885287643C2E}" destId="{9395EBD7-2724-4C21-AB8A-2B73681F54C2}" srcOrd="1" destOrd="0" presId="urn:microsoft.com/office/officeart/2005/8/layout/vList5"/>
    <dgm:cxn modelId="{E17BE44E-A1A4-4602-80B0-A3616397CEC0}" type="presParOf" srcId="{22371892-5FD5-4ED9-B0D0-20CB0EF2B958}" destId="{75848EF0-C910-4CBF-8C41-99F93D1F3E39}" srcOrd="3" destOrd="0" presId="urn:microsoft.com/office/officeart/2005/8/layout/vList5"/>
    <dgm:cxn modelId="{E75C863F-14FC-4D74-972A-653C5F19DCE9}" type="presParOf" srcId="{22371892-5FD5-4ED9-B0D0-20CB0EF2B958}" destId="{57360350-282E-49CC-B208-DF6C45F1DC56}" srcOrd="4" destOrd="0" presId="urn:microsoft.com/office/officeart/2005/8/layout/vList5"/>
    <dgm:cxn modelId="{45B4EBD7-5A94-4DFE-8B24-9028CB150A96}" type="presParOf" srcId="{57360350-282E-49CC-B208-DF6C45F1DC56}" destId="{5F1E2D71-B040-46CD-8A32-4AC076A9A269}" srcOrd="0" destOrd="0" presId="urn:microsoft.com/office/officeart/2005/8/layout/vList5"/>
    <dgm:cxn modelId="{27FC4F7F-A208-43CE-B1C2-F575E0A076CC}" type="presParOf" srcId="{57360350-282E-49CC-B208-DF6C45F1DC56}" destId="{EEAFE4EA-063F-451D-9C2B-D69477FA83A0}" srcOrd="1" destOrd="0" presId="urn:microsoft.com/office/officeart/2005/8/layout/vList5"/>
    <dgm:cxn modelId="{9CAA6B88-71E0-419D-A64D-FE0A25288633}" type="presParOf" srcId="{22371892-5FD5-4ED9-B0D0-20CB0EF2B958}" destId="{D0C55211-61DC-4FF7-A073-F30D175F62A8}" srcOrd="5" destOrd="0" presId="urn:microsoft.com/office/officeart/2005/8/layout/vList5"/>
    <dgm:cxn modelId="{062A6D96-6D1C-401D-9B80-C1229B96F229}" type="presParOf" srcId="{22371892-5FD5-4ED9-B0D0-20CB0EF2B958}" destId="{11593B88-5D26-405D-BDA8-D34D7C52A445}" srcOrd="6" destOrd="0" presId="urn:microsoft.com/office/officeart/2005/8/layout/vList5"/>
    <dgm:cxn modelId="{8285E3C2-00AD-436A-A7D9-72D1EAD38B6C}" type="presParOf" srcId="{11593B88-5D26-405D-BDA8-D34D7C52A445}" destId="{443B5C08-BD49-45A5-959D-9EB4087ACD63}" srcOrd="0" destOrd="0" presId="urn:microsoft.com/office/officeart/2005/8/layout/vList5"/>
    <dgm:cxn modelId="{50E8C4C8-7300-44CB-8CAF-1CB822F83D7B}" type="presParOf" srcId="{11593B88-5D26-405D-BDA8-D34D7C52A445}" destId="{E4AF4E72-8631-4D77-AA77-21B53DB36C0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BAEB4-4B3B-4BF8-A437-8430D0AC5873}">
      <dsp:nvSpPr>
        <dsp:cNvPr id="0" name=""/>
        <dsp:cNvSpPr/>
      </dsp:nvSpPr>
      <dsp:spPr>
        <a:xfrm rot="5400000">
          <a:off x="7834299" y="-3441271"/>
          <a:ext cx="628596" cy="7669268"/>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a:t>Tasks and </a:t>
          </a:r>
          <a:endParaRPr lang="en-US" sz="1700" kern="1200"/>
        </a:p>
        <a:p>
          <a:pPr marL="171450" lvl="1" indent="-171450" algn="l" defTabSz="755650" rtl="0">
            <a:lnSpc>
              <a:spcPct val="90000"/>
            </a:lnSpc>
            <a:spcBef>
              <a:spcPct val="0"/>
            </a:spcBef>
            <a:spcAft>
              <a:spcPct val="15000"/>
            </a:spcAft>
            <a:buChar char="•"/>
          </a:pPr>
          <a:r>
            <a:rPr lang="en-US" sz="1700" b="0" i="0" kern="1200"/>
            <a:t>Workflows</a:t>
          </a:r>
          <a:endParaRPr lang="en-US" sz="1700" kern="1200"/>
        </a:p>
      </dsp:txBody>
      <dsp:txXfrm rot="-5400000">
        <a:off x="4313963" y="109751"/>
        <a:ext cx="7638582" cy="567224"/>
      </dsp:txXfrm>
    </dsp:sp>
    <dsp:sp modelId="{05023BFA-7668-4ECC-A82C-3AA98D1154D3}">
      <dsp:nvSpPr>
        <dsp:cNvPr id="0" name=""/>
        <dsp:cNvSpPr/>
      </dsp:nvSpPr>
      <dsp:spPr>
        <a:xfrm>
          <a:off x="0" y="490"/>
          <a:ext cx="4313963" cy="78574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b="0" i="0" kern="1200"/>
            <a:t>Automate</a:t>
          </a:r>
          <a:endParaRPr lang="en-US" sz="2300" kern="1200"/>
        </a:p>
      </dsp:txBody>
      <dsp:txXfrm>
        <a:off x="38357" y="38847"/>
        <a:ext cx="4237249" cy="709031"/>
      </dsp:txXfrm>
    </dsp:sp>
    <dsp:sp modelId="{D20A4D29-54F9-4468-8602-1E1BCD17A1F0}">
      <dsp:nvSpPr>
        <dsp:cNvPr id="0" name=""/>
        <dsp:cNvSpPr/>
      </dsp:nvSpPr>
      <dsp:spPr>
        <a:xfrm rot="5400000">
          <a:off x="7834299" y="-2616238"/>
          <a:ext cx="628596" cy="7669268"/>
        </a:xfrm>
        <a:prstGeom prst="round2SameRect">
          <a:avLst/>
        </a:prstGeom>
        <a:solidFill>
          <a:schemeClr val="accent5">
            <a:tint val="40000"/>
            <a:alpha val="90000"/>
            <a:hueOff val="-1478351"/>
            <a:satOff val="-2563"/>
            <a:lumOff val="-258"/>
            <a:alphaOff val="0"/>
          </a:schemeClr>
        </a:solidFill>
        <a:ln w="25400" cap="flat" cmpd="sng" algn="ctr">
          <a:solidFill>
            <a:schemeClr val="accent5">
              <a:tint val="40000"/>
              <a:alpha val="90000"/>
              <a:hueOff val="-1478351"/>
              <a:satOff val="-2563"/>
              <a:lumOff val="-2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a:t>Apps, systems, data, and services across organizations. </a:t>
          </a:r>
          <a:endParaRPr lang="en-US" sz="1700" kern="1200"/>
        </a:p>
      </dsp:txBody>
      <dsp:txXfrm rot="-5400000">
        <a:off x="4313963" y="934784"/>
        <a:ext cx="7638582" cy="567224"/>
      </dsp:txXfrm>
    </dsp:sp>
    <dsp:sp modelId="{77E64DFE-EA3B-4856-B2C3-6794CC0DFD52}">
      <dsp:nvSpPr>
        <dsp:cNvPr id="0" name=""/>
        <dsp:cNvSpPr/>
      </dsp:nvSpPr>
      <dsp:spPr>
        <a:xfrm>
          <a:off x="0" y="825522"/>
          <a:ext cx="4313963" cy="785745"/>
        </a:xfrm>
        <a:prstGeom prst="roundRect">
          <a:avLst/>
        </a:prstGeom>
        <a:solidFill>
          <a:schemeClr val="accent5">
            <a:hueOff val="-1225557"/>
            <a:satOff val="-1705"/>
            <a:lumOff val="-6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b="0" i="0" kern="1200"/>
            <a:t>Integrate</a:t>
          </a:r>
          <a:endParaRPr lang="en-US" sz="2300" kern="1200"/>
        </a:p>
      </dsp:txBody>
      <dsp:txXfrm>
        <a:off x="38357" y="863879"/>
        <a:ext cx="4237249" cy="709031"/>
      </dsp:txXfrm>
    </dsp:sp>
    <dsp:sp modelId="{47D3A780-D703-46E1-A316-405BA4DB4CA7}">
      <dsp:nvSpPr>
        <dsp:cNvPr id="0" name=""/>
        <dsp:cNvSpPr/>
      </dsp:nvSpPr>
      <dsp:spPr>
        <a:xfrm rot="5400000">
          <a:off x="7834299" y="-1791206"/>
          <a:ext cx="628596" cy="7669268"/>
        </a:xfrm>
        <a:prstGeom prst="round2SameRect">
          <a:avLst/>
        </a:prstGeom>
        <a:solidFill>
          <a:schemeClr val="accent5">
            <a:tint val="40000"/>
            <a:alpha val="90000"/>
            <a:hueOff val="-2956702"/>
            <a:satOff val="-5126"/>
            <a:lumOff val="-516"/>
            <a:alphaOff val="0"/>
          </a:schemeClr>
        </a:solidFill>
        <a:ln w="25400" cap="flat" cmpd="sng" algn="ctr">
          <a:solidFill>
            <a:schemeClr val="accent5">
              <a:tint val="40000"/>
              <a:alpha val="90000"/>
              <a:hueOff val="-2956702"/>
              <a:satOff val="-5126"/>
              <a:lumOff val="-5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a:t>For configuring the workflows</a:t>
          </a:r>
          <a:endParaRPr lang="en-US" sz="1700" kern="1200"/>
        </a:p>
      </dsp:txBody>
      <dsp:txXfrm rot="-5400000">
        <a:off x="4313963" y="1759816"/>
        <a:ext cx="7638582" cy="567224"/>
      </dsp:txXfrm>
    </dsp:sp>
    <dsp:sp modelId="{594F8C09-FB6D-47DC-8184-E211FDE0C244}">
      <dsp:nvSpPr>
        <dsp:cNvPr id="0" name=""/>
        <dsp:cNvSpPr/>
      </dsp:nvSpPr>
      <dsp:spPr>
        <a:xfrm>
          <a:off x="0" y="1650555"/>
          <a:ext cx="4313963" cy="785745"/>
        </a:xfrm>
        <a:prstGeom prst="roundRect">
          <a:avLst/>
        </a:prstGeom>
        <a:solidFill>
          <a:schemeClr val="accent5">
            <a:hueOff val="-2451115"/>
            <a:satOff val="-3409"/>
            <a:lumOff val="-13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b="0" i="0" kern="1200"/>
            <a:t>Provides visual designer</a:t>
          </a:r>
          <a:endParaRPr lang="en-US" sz="2300" kern="1200"/>
        </a:p>
      </dsp:txBody>
      <dsp:txXfrm>
        <a:off x="38357" y="1688912"/>
        <a:ext cx="4237249" cy="709031"/>
      </dsp:txXfrm>
    </dsp:sp>
    <dsp:sp modelId="{DEE6DD82-8F3B-4A4C-903C-2F593D86174E}">
      <dsp:nvSpPr>
        <dsp:cNvPr id="0" name=""/>
        <dsp:cNvSpPr/>
      </dsp:nvSpPr>
      <dsp:spPr>
        <a:xfrm rot="5400000">
          <a:off x="7834299" y="-966173"/>
          <a:ext cx="628596" cy="7669268"/>
        </a:xfrm>
        <a:prstGeom prst="round2SameRect">
          <a:avLst/>
        </a:prstGeom>
        <a:solidFill>
          <a:schemeClr val="accent5">
            <a:tint val="40000"/>
            <a:alpha val="90000"/>
            <a:hueOff val="-4435053"/>
            <a:satOff val="-7690"/>
            <a:lumOff val="-773"/>
            <a:alphaOff val="0"/>
          </a:schemeClr>
        </a:solidFill>
        <a:ln w="25400" cap="flat" cmpd="sng" algn="ctr">
          <a:solidFill>
            <a:schemeClr val="accent5">
              <a:tint val="40000"/>
              <a:alpha val="90000"/>
              <a:hueOff val="-4435053"/>
              <a:satOff val="-7690"/>
              <a:lumOff val="-7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a:t>With connectors and logic creation using inbuilt standard connectors</a:t>
          </a:r>
          <a:endParaRPr lang="en-US" sz="1700" kern="1200"/>
        </a:p>
      </dsp:txBody>
      <dsp:txXfrm rot="-5400000">
        <a:off x="4313963" y="2584849"/>
        <a:ext cx="7638582" cy="567224"/>
      </dsp:txXfrm>
    </dsp:sp>
    <dsp:sp modelId="{02E349CE-4298-4F5D-BA80-A46AB782AA18}">
      <dsp:nvSpPr>
        <dsp:cNvPr id="0" name=""/>
        <dsp:cNvSpPr/>
      </dsp:nvSpPr>
      <dsp:spPr>
        <a:xfrm>
          <a:off x="0" y="2475587"/>
          <a:ext cx="4313963" cy="785745"/>
        </a:xfrm>
        <a:prstGeom prst="roundRect">
          <a:avLst/>
        </a:prstGeom>
        <a:solidFill>
          <a:schemeClr val="accent5">
            <a:hueOff val="-3676672"/>
            <a:satOff val="-5114"/>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b="0" i="0" kern="1200"/>
            <a:t>Can define a workflow</a:t>
          </a:r>
          <a:endParaRPr lang="en-US" sz="2300" kern="1200"/>
        </a:p>
      </dsp:txBody>
      <dsp:txXfrm>
        <a:off x="38357" y="2513944"/>
        <a:ext cx="4237249" cy="709031"/>
      </dsp:txXfrm>
    </dsp:sp>
    <dsp:sp modelId="{937739F0-544E-4E3B-B3FD-42D3F5FED099}">
      <dsp:nvSpPr>
        <dsp:cNvPr id="0" name=""/>
        <dsp:cNvSpPr/>
      </dsp:nvSpPr>
      <dsp:spPr>
        <a:xfrm rot="5400000">
          <a:off x="7834299" y="-141141"/>
          <a:ext cx="628596" cy="7669268"/>
        </a:xfrm>
        <a:prstGeom prst="round2SameRect">
          <a:avLst/>
        </a:prstGeom>
        <a:solidFill>
          <a:schemeClr val="accent5">
            <a:tint val="40000"/>
            <a:alpha val="90000"/>
            <a:hueOff val="-5913404"/>
            <a:satOff val="-10253"/>
            <a:lumOff val="-1031"/>
            <a:alphaOff val="0"/>
          </a:schemeClr>
        </a:solidFill>
        <a:ln w="25400" cap="flat" cmpd="sng" algn="ctr">
          <a:solidFill>
            <a:schemeClr val="accent5">
              <a:tint val="40000"/>
              <a:alpha val="90000"/>
              <a:hueOff val="-5913404"/>
              <a:satOff val="-10253"/>
              <a:lumOff val="-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a:t>About hosting, scalability, availability and management</a:t>
          </a:r>
          <a:endParaRPr lang="en-US" sz="1700" kern="1200"/>
        </a:p>
      </dsp:txBody>
      <dsp:txXfrm rot="-5400000">
        <a:off x="4313963" y="3409881"/>
        <a:ext cx="7638582" cy="567224"/>
      </dsp:txXfrm>
    </dsp:sp>
    <dsp:sp modelId="{1FBD4738-9043-4E74-B1AC-09AD12E92623}">
      <dsp:nvSpPr>
        <dsp:cNvPr id="0" name=""/>
        <dsp:cNvSpPr/>
      </dsp:nvSpPr>
      <dsp:spPr>
        <a:xfrm>
          <a:off x="0" y="3300620"/>
          <a:ext cx="4313963" cy="785745"/>
        </a:xfrm>
        <a:prstGeom prst="roundRect">
          <a:avLst/>
        </a:prstGeom>
        <a:solidFill>
          <a:schemeClr val="accent5">
            <a:hueOff val="-4902230"/>
            <a:satOff val="-6819"/>
            <a:lumOff val="-2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b="0" i="0" kern="1200"/>
            <a:t>No worry</a:t>
          </a:r>
          <a:endParaRPr lang="en-US" sz="2300" kern="1200"/>
        </a:p>
      </dsp:txBody>
      <dsp:txXfrm>
        <a:off x="38357" y="3338977"/>
        <a:ext cx="4237249" cy="709031"/>
      </dsp:txXfrm>
    </dsp:sp>
    <dsp:sp modelId="{4FBEC3A5-CBE1-4E4F-AB86-6CD1DEE9A09D}">
      <dsp:nvSpPr>
        <dsp:cNvPr id="0" name=""/>
        <dsp:cNvSpPr/>
      </dsp:nvSpPr>
      <dsp:spPr>
        <a:xfrm rot="5400000">
          <a:off x="7834299" y="683891"/>
          <a:ext cx="628596" cy="7669268"/>
        </a:xfrm>
        <a:prstGeom prst="round2SameRect">
          <a:avLst/>
        </a:prstGeom>
        <a:solidFill>
          <a:schemeClr val="accent5">
            <a:tint val="40000"/>
            <a:alpha val="90000"/>
            <a:hueOff val="-7391755"/>
            <a:satOff val="-12816"/>
            <a:lumOff val="-1289"/>
            <a:alphaOff val="0"/>
          </a:schemeClr>
        </a:solidFill>
        <a:ln w="25400"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a:t>Automatically to manage demand.</a:t>
          </a:r>
          <a:endParaRPr lang="en-US" sz="1700" kern="1200"/>
        </a:p>
      </dsp:txBody>
      <dsp:txXfrm rot="-5400000">
        <a:off x="4313963" y="4234913"/>
        <a:ext cx="7638582" cy="567224"/>
      </dsp:txXfrm>
    </dsp:sp>
    <dsp:sp modelId="{18870AE4-BD88-40B9-A691-9EB8B852397D}">
      <dsp:nvSpPr>
        <dsp:cNvPr id="0" name=""/>
        <dsp:cNvSpPr/>
      </dsp:nvSpPr>
      <dsp:spPr>
        <a:xfrm>
          <a:off x="0" y="4125652"/>
          <a:ext cx="4313963" cy="785745"/>
        </a:xfrm>
        <a:prstGeom prst="roundRect">
          <a:avLst/>
        </a:prstGeom>
        <a:solidFill>
          <a:schemeClr val="accent5">
            <a:hueOff val="-6127787"/>
            <a:satOff val="-8523"/>
            <a:lumOff val="-32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b="0" i="0" kern="1200"/>
            <a:t>Scales up</a:t>
          </a:r>
          <a:endParaRPr lang="en-US" sz="2300" kern="1200"/>
        </a:p>
      </dsp:txBody>
      <dsp:txXfrm>
        <a:off x="38357" y="4164009"/>
        <a:ext cx="4237249" cy="709031"/>
      </dsp:txXfrm>
    </dsp:sp>
    <dsp:sp modelId="{DC54A652-1C26-4137-9FCB-71B8F1BB266E}">
      <dsp:nvSpPr>
        <dsp:cNvPr id="0" name=""/>
        <dsp:cNvSpPr/>
      </dsp:nvSpPr>
      <dsp:spPr>
        <a:xfrm>
          <a:off x="0" y="4950685"/>
          <a:ext cx="4313963" cy="785745"/>
        </a:xfrm>
        <a:prstGeom prst="roundRect">
          <a:avLst/>
        </a:prstGeom>
        <a:solidFill>
          <a:schemeClr val="accent5">
            <a:hueOff val="-7353344"/>
            <a:satOff val="-10228"/>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en-US" sz="2300" b="0" i="0" kern="1200"/>
            <a:t>Company can run smarter than previously</a:t>
          </a:r>
          <a:endParaRPr lang="en-US" sz="2300" kern="1200"/>
        </a:p>
      </dsp:txBody>
      <dsp:txXfrm>
        <a:off x="38357" y="4989042"/>
        <a:ext cx="4237249" cy="709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03931-D854-4E2D-9405-BB5B9C582A04}">
      <dsp:nvSpPr>
        <dsp:cNvPr id="0" name=""/>
        <dsp:cNvSpPr/>
      </dsp:nvSpPr>
      <dsp:spPr>
        <a:xfrm rot="5400000">
          <a:off x="7596195" y="-3141259"/>
          <a:ext cx="1104805" cy="7669268"/>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b="0" i="0" kern="1200" dirty="0"/>
            <a:t>When something happens in your system, app or services</a:t>
          </a:r>
          <a:endParaRPr lang="en-US" sz="2400" kern="1200" dirty="0"/>
        </a:p>
      </dsp:txBody>
      <dsp:txXfrm rot="-5400000">
        <a:off x="4313964" y="194904"/>
        <a:ext cx="7615336" cy="996941"/>
      </dsp:txXfrm>
    </dsp:sp>
    <dsp:sp modelId="{FF30A672-76F9-4488-ACF6-9D3A9C607CEB}">
      <dsp:nvSpPr>
        <dsp:cNvPr id="0" name=""/>
        <dsp:cNvSpPr/>
      </dsp:nvSpPr>
      <dsp:spPr>
        <a:xfrm>
          <a:off x="0" y="2871"/>
          <a:ext cx="4313963" cy="138100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0" i="0" kern="1200" dirty="0"/>
            <a:t>Send email notification</a:t>
          </a:r>
          <a:endParaRPr lang="en-US" sz="3200" kern="1200" dirty="0"/>
        </a:p>
      </dsp:txBody>
      <dsp:txXfrm>
        <a:off x="67415" y="70286"/>
        <a:ext cx="4179133" cy="1246176"/>
      </dsp:txXfrm>
    </dsp:sp>
    <dsp:sp modelId="{9395EBD7-2724-4C21-AB8A-2B73681F54C2}">
      <dsp:nvSpPr>
        <dsp:cNvPr id="0" name=""/>
        <dsp:cNvSpPr/>
      </dsp:nvSpPr>
      <dsp:spPr>
        <a:xfrm rot="5400000">
          <a:off x="7596195" y="-1691202"/>
          <a:ext cx="1104805" cy="7669268"/>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b="0" i="0" kern="1200"/>
            <a:t>To Azure storage from SFTP or FTP servers</a:t>
          </a:r>
          <a:endParaRPr lang="en-US" sz="2400" kern="1200"/>
        </a:p>
      </dsp:txBody>
      <dsp:txXfrm rot="-5400000">
        <a:off x="4313964" y="1644961"/>
        <a:ext cx="7615336" cy="996941"/>
      </dsp:txXfrm>
    </dsp:sp>
    <dsp:sp modelId="{9B9EFEB8-77E2-4B2F-877C-96AA67E2A8D3}">
      <dsp:nvSpPr>
        <dsp:cNvPr id="0" name=""/>
        <dsp:cNvSpPr/>
      </dsp:nvSpPr>
      <dsp:spPr>
        <a:xfrm>
          <a:off x="0" y="1452928"/>
          <a:ext cx="4313963" cy="138100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0" i="0" kern="1200"/>
            <a:t>Move Files</a:t>
          </a:r>
          <a:endParaRPr lang="en-US" sz="3200" kern="1200"/>
        </a:p>
      </dsp:txBody>
      <dsp:txXfrm>
        <a:off x="67415" y="1520343"/>
        <a:ext cx="4179133" cy="1246176"/>
      </dsp:txXfrm>
    </dsp:sp>
    <dsp:sp modelId="{EEAFE4EA-063F-451D-9C2B-D69477FA83A0}">
      <dsp:nvSpPr>
        <dsp:cNvPr id="0" name=""/>
        <dsp:cNvSpPr/>
      </dsp:nvSpPr>
      <dsp:spPr>
        <a:xfrm rot="5400000">
          <a:off x="7596195" y="-241145"/>
          <a:ext cx="1104805" cy="7669268"/>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b="0" i="0" kern="1200"/>
            <a:t>Perform sentiment analysis on them</a:t>
          </a:r>
          <a:endParaRPr lang="en-US" sz="2400" kern="1200"/>
        </a:p>
        <a:p>
          <a:pPr marL="228600" lvl="1" indent="-228600" algn="l" defTabSz="1066800" rtl="0">
            <a:lnSpc>
              <a:spcPct val="90000"/>
            </a:lnSpc>
            <a:spcBef>
              <a:spcPct val="0"/>
            </a:spcBef>
            <a:spcAft>
              <a:spcPct val="15000"/>
            </a:spcAft>
            <a:buChar char="•"/>
          </a:pPr>
          <a:r>
            <a:rPr lang="en-US" sz="2400" b="0" i="0" kern="1200"/>
            <a:t>Create alert for the tweet which needs to be reviewed</a:t>
          </a:r>
          <a:endParaRPr lang="en-US" sz="2400" kern="1200"/>
        </a:p>
      </dsp:txBody>
      <dsp:txXfrm rot="-5400000">
        <a:off x="4313964" y="3095018"/>
        <a:ext cx="7615336" cy="996941"/>
      </dsp:txXfrm>
    </dsp:sp>
    <dsp:sp modelId="{5F1E2D71-B040-46CD-8A32-4AC076A9A269}">
      <dsp:nvSpPr>
        <dsp:cNvPr id="0" name=""/>
        <dsp:cNvSpPr/>
      </dsp:nvSpPr>
      <dsp:spPr>
        <a:xfrm>
          <a:off x="0" y="2902985"/>
          <a:ext cx="4313963" cy="138100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0" i="0" kern="1200"/>
            <a:t>Monitor the tweets</a:t>
          </a:r>
          <a:endParaRPr lang="en-US" sz="3200" kern="1200"/>
        </a:p>
      </dsp:txBody>
      <dsp:txXfrm>
        <a:off x="67415" y="2970400"/>
        <a:ext cx="4179133" cy="1246176"/>
      </dsp:txXfrm>
    </dsp:sp>
    <dsp:sp modelId="{E4AF4E72-8631-4D77-AA77-21B53DB36C04}">
      <dsp:nvSpPr>
        <dsp:cNvPr id="0" name=""/>
        <dsp:cNvSpPr/>
      </dsp:nvSpPr>
      <dsp:spPr>
        <a:xfrm rot="5400000">
          <a:off x="7596195" y="1208912"/>
          <a:ext cx="1104805" cy="7669268"/>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b="0" i="0" kern="1200"/>
            <a:t>Just with some toggles of the switch</a:t>
          </a:r>
          <a:endParaRPr lang="en-US" sz="2400" kern="1200"/>
        </a:p>
        <a:p>
          <a:pPr marL="228600" lvl="1" indent="-228600" algn="l" defTabSz="1066800" rtl="0">
            <a:lnSpc>
              <a:spcPct val="90000"/>
            </a:lnSpc>
            <a:spcBef>
              <a:spcPct val="0"/>
            </a:spcBef>
            <a:spcAft>
              <a:spcPct val="15000"/>
            </a:spcAft>
            <a:buChar char="•"/>
          </a:pPr>
          <a:r>
            <a:rPr lang="en-US" sz="2400" b="0" i="0" kern="1200"/>
            <a:t>No deployment of your entire codebase needed</a:t>
          </a:r>
          <a:endParaRPr lang="en-US" sz="2400" kern="1200"/>
        </a:p>
      </dsp:txBody>
      <dsp:txXfrm rot="-5400000">
        <a:off x="4313964" y="4545075"/>
        <a:ext cx="7615336" cy="996941"/>
      </dsp:txXfrm>
    </dsp:sp>
    <dsp:sp modelId="{443B5C08-BD49-45A5-959D-9EB4087ACD63}">
      <dsp:nvSpPr>
        <dsp:cNvPr id="0" name=""/>
        <dsp:cNvSpPr/>
      </dsp:nvSpPr>
      <dsp:spPr>
        <a:xfrm>
          <a:off x="0" y="4353042"/>
          <a:ext cx="4313963" cy="138100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0" i="0" kern="1200"/>
            <a:t>Change the logic in app</a:t>
          </a:r>
          <a:endParaRPr lang="en-US" sz="3200" kern="1200"/>
        </a:p>
      </dsp:txBody>
      <dsp:txXfrm>
        <a:off x="67415" y="4420457"/>
        <a:ext cx="4179133" cy="12461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C2F995F-B9BA-4FB2-B80E-AD1078263E0F}" type="datetimeFigureOut">
              <a:rPr lang="en-US" smtClean="0"/>
              <a:t>6/4/2023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F2A1D88-2659-44D4-8E04-A91B6E2E9B59}" type="slidenum">
              <a:rPr lang="en-US" smtClean="0"/>
              <a:t>‹#›</a:t>
            </a:fld>
            <a:endParaRPr lang="en-US"/>
          </a:p>
        </p:txBody>
      </p:sp>
    </p:spTree>
    <p:extLst>
      <p:ext uri="{BB962C8B-B14F-4D97-AF65-F5344CB8AC3E}">
        <p14:creationId xmlns:p14="http://schemas.microsoft.com/office/powerpoint/2010/main" val="209741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2A1D88-2659-44D4-8E04-A91B6E2E9B59}" type="slidenum">
              <a:rPr lang="en-US" smtClean="0"/>
              <a:t>1</a:t>
            </a:fld>
            <a:endParaRPr lang="en-US"/>
          </a:p>
        </p:txBody>
      </p:sp>
    </p:spTree>
    <p:extLst>
      <p:ext uri="{BB962C8B-B14F-4D97-AF65-F5344CB8AC3E}">
        <p14:creationId xmlns:p14="http://schemas.microsoft.com/office/powerpoint/2010/main" val="321964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1: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endParaRPr/>
          </a:p>
        </p:txBody>
      </p:sp>
      <p:sp>
        <p:nvSpPr>
          <p:cNvPr id="393" name="Google Shape;393;p3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92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BB322B4-6C8F-44FB-8899-D577F58B0558}" type="datetime3">
              <a:rPr lang="en-US" smtClean="0"/>
              <a:t>4 June 2023</a:t>
            </a:fld>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74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551A5D2-2833-40EE-AEF0-D53F5A69150A}" type="datetime3">
              <a:rPr lang="en-US" smtClean="0"/>
              <a:t>4 June 2023</a:t>
            </a:fld>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648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86C258A-4307-42DB-B1C1-9DEC5FA802C3}" type="datetime3">
              <a:rPr lang="en-US" smtClean="0"/>
              <a:t>4 June 2023</a:t>
            </a:fld>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0258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5A6D9C-BE1F-4CB0-AC3A-F49C3121B5FD}" type="datetime3">
              <a:rPr lang="en-US" smtClean="0"/>
              <a:t>4 June 2023</a:t>
            </a:fld>
            <a:endParaRPr lang="en-US"/>
          </a:p>
        </p:txBody>
      </p:sp>
      <p:sp>
        <p:nvSpPr>
          <p:cNvPr id="5" name="Footer Placeholder 4"/>
          <p:cNvSpPr>
            <a:spLocks noGrp="1"/>
          </p:cNvSpPr>
          <p:nvPr>
            <p:ph type="ftr" sz="quarter" idx="11"/>
          </p:nvPr>
        </p:nvSpPr>
        <p:spPr/>
        <p:txBody>
          <a:bodyPr/>
          <a:lstStyle/>
          <a:p>
            <a:r>
              <a:rPr lang="en-US"/>
              <a:t>Azure Logic Apps</a:t>
            </a:r>
          </a:p>
        </p:txBody>
      </p:sp>
      <p:sp>
        <p:nvSpPr>
          <p:cNvPr id="6" name="Slide Number Placeholder 5"/>
          <p:cNvSpPr>
            <a:spLocks noGrp="1"/>
          </p:cNvSpPr>
          <p:nvPr>
            <p:ph type="sldNum" sz="quarter" idx="12"/>
          </p:nvPr>
        </p:nvSpPr>
        <p:spPr/>
        <p:txBody>
          <a:bodyPr/>
          <a:lstStyle/>
          <a:p>
            <a:fld id="{5A2C8114-68BC-4B4D-A1A8-FA8C2FED1BEB}" type="slidenum">
              <a:rPr lang="en-US" smtClean="0"/>
              <a:t>‹#›</a:t>
            </a:fld>
            <a:endParaRPr lang="en-US"/>
          </a:p>
        </p:txBody>
      </p:sp>
    </p:spTree>
    <p:extLst>
      <p:ext uri="{BB962C8B-B14F-4D97-AF65-F5344CB8AC3E}">
        <p14:creationId xmlns:p14="http://schemas.microsoft.com/office/powerpoint/2010/main" val="157006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07F2F21-50C2-46D9-92C2-81E1D710EBCD}" type="datetime3">
              <a:rPr lang="en-US" smtClean="0"/>
              <a:t>4 June 2023</a:t>
            </a:fld>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6525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21"/>
        <p:cNvGrpSpPr/>
        <p:nvPr/>
      </p:nvGrpSpPr>
      <p:grpSpPr>
        <a:xfrm>
          <a:off x="0" y="0"/>
          <a:ext cx="0" cy="0"/>
          <a:chOff x="0" y="0"/>
          <a:chExt cx="0" cy="0"/>
        </a:xfrm>
      </p:grpSpPr>
      <p:sp>
        <p:nvSpPr>
          <p:cNvPr id="12" name="Google Shape;10;p1"/>
          <p:cNvSpPr txBox="1">
            <a:spLocks noGrp="1"/>
          </p:cNvSpPr>
          <p:nvPr>
            <p:ph type="title"/>
          </p:nvPr>
        </p:nvSpPr>
        <p:spPr>
          <a:xfrm>
            <a:off x="104384" y="26597"/>
            <a:ext cx="11983232" cy="49949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1;p1"/>
          <p:cNvSpPr txBox="1">
            <a:spLocks noGrp="1"/>
          </p:cNvSpPr>
          <p:nvPr>
            <p:ph idx="1"/>
          </p:nvPr>
        </p:nvSpPr>
        <p:spPr>
          <a:xfrm>
            <a:off x="104384" y="613774"/>
            <a:ext cx="11983232" cy="573692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2;p1"/>
          <p:cNvSpPr txBox="1">
            <a:spLocks noGrp="1"/>
          </p:cNvSpPr>
          <p:nvPr>
            <p:ph type="dt" idx="10"/>
          </p:nvPr>
        </p:nvSpPr>
        <p:spPr>
          <a:xfrm>
            <a:off x="104384" y="6444032"/>
            <a:ext cx="248850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E22BF3A3-6FD2-458D-87E6-0A60D48CDB95}" type="datetime3">
              <a:rPr lang="en-US" smtClean="0"/>
              <a:t>4 June 2023</a:t>
            </a:fld>
            <a:endParaRPr dirty="0"/>
          </a:p>
        </p:txBody>
      </p:sp>
      <p:sp>
        <p:nvSpPr>
          <p:cNvPr id="15" name="Google Shape;13;p1"/>
          <p:cNvSpPr txBox="1">
            <a:spLocks noGrp="1"/>
          </p:cNvSpPr>
          <p:nvPr>
            <p:ph type="ftr" idx="11"/>
          </p:nvPr>
        </p:nvSpPr>
        <p:spPr>
          <a:xfrm>
            <a:off x="2768252" y="6444032"/>
            <a:ext cx="82170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Azure Logic Apps</a:t>
            </a:r>
            <a:endParaRPr dirty="0"/>
          </a:p>
        </p:txBody>
      </p:sp>
      <p:sp>
        <p:nvSpPr>
          <p:cNvPr id="16" name="Google Shape;14;p1"/>
          <p:cNvSpPr txBox="1">
            <a:spLocks noGrp="1"/>
          </p:cNvSpPr>
          <p:nvPr>
            <p:ph type="sldNum" idx="12"/>
          </p:nvPr>
        </p:nvSpPr>
        <p:spPr>
          <a:xfrm>
            <a:off x="11443569" y="6444032"/>
            <a:ext cx="64404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206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reserve="1" userDrawn="1">
  <p:cSld name="Blank">
    <p:spTree>
      <p:nvGrpSpPr>
        <p:cNvPr id="1" name="Shape 27"/>
        <p:cNvGrpSpPr/>
        <p:nvPr/>
      </p:nvGrpSpPr>
      <p:grpSpPr>
        <a:xfrm>
          <a:off x="0" y="0"/>
          <a:ext cx="0" cy="0"/>
          <a:chOff x="0" y="0"/>
          <a:chExt cx="0" cy="0"/>
        </a:xfrm>
      </p:grpSpPr>
      <p:sp>
        <p:nvSpPr>
          <p:cNvPr id="6" name="Google Shape;10;p1"/>
          <p:cNvSpPr txBox="1">
            <a:spLocks noGrp="1"/>
          </p:cNvSpPr>
          <p:nvPr>
            <p:ph type="title"/>
          </p:nvPr>
        </p:nvSpPr>
        <p:spPr>
          <a:xfrm>
            <a:off x="104384" y="26597"/>
            <a:ext cx="11983232" cy="49949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11;p1"/>
          <p:cNvSpPr txBox="1">
            <a:spLocks noGrp="1"/>
          </p:cNvSpPr>
          <p:nvPr>
            <p:ph idx="1"/>
          </p:nvPr>
        </p:nvSpPr>
        <p:spPr>
          <a:xfrm>
            <a:off x="104384" y="613775"/>
            <a:ext cx="11983232" cy="55631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12;p1"/>
          <p:cNvSpPr txBox="1">
            <a:spLocks noGrp="1"/>
          </p:cNvSpPr>
          <p:nvPr>
            <p:ph type="dt" idx="10"/>
          </p:nvPr>
        </p:nvSpPr>
        <p:spPr>
          <a:xfrm>
            <a:off x="104384" y="6444032"/>
            <a:ext cx="271397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3D3B40A-358D-413D-B4A4-BB1FF6A73AEF}" type="datetime3">
              <a:rPr lang="en-US" smtClean="0"/>
              <a:t>4 June 2023</a:t>
            </a:fld>
            <a:endParaRPr dirty="0"/>
          </a:p>
        </p:txBody>
      </p:sp>
      <p:sp>
        <p:nvSpPr>
          <p:cNvPr id="9" name="Google Shape;13;p1"/>
          <p:cNvSpPr txBox="1">
            <a:spLocks noGrp="1"/>
          </p:cNvSpPr>
          <p:nvPr>
            <p:ph type="ftr" idx="11"/>
          </p:nvPr>
        </p:nvSpPr>
        <p:spPr>
          <a:xfrm>
            <a:off x="3043824" y="6444032"/>
            <a:ext cx="794150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Azure Logic Apps</a:t>
            </a:r>
            <a:endParaRPr dirty="0"/>
          </a:p>
        </p:txBody>
      </p:sp>
      <p:sp>
        <p:nvSpPr>
          <p:cNvPr id="10" name="Google Shape;14;p1"/>
          <p:cNvSpPr txBox="1">
            <a:spLocks noGrp="1"/>
          </p:cNvSpPr>
          <p:nvPr>
            <p:ph type="sldNum" idx="12"/>
          </p:nvPr>
        </p:nvSpPr>
        <p:spPr>
          <a:xfrm>
            <a:off x="11443569" y="6444032"/>
            <a:ext cx="64404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6955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DC3BEEA-DA5D-4F0B-9D75-F7695B80039B}" type="datetime3">
              <a:rPr lang="en-US" smtClean="0"/>
              <a:t>4 June 2023</a:t>
            </a:fld>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0273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D147BAC-068E-4A39-925C-6B3DDF0AB209}" type="datetime3">
              <a:rPr lang="en-US" smtClean="0"/>
              <a:t>4 June 2023</a:t>
            </a:fld>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437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F8D31C-12FE-4594-AE48-D09D773ABF16}" type="datetime3">
              <a:rPr lang="en-US" smtClean="0"/>
              <a:t>4 June 2023</a:t>
            </a:fld>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8794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53"/>
        <p:cNvGrpSpPr/>
        <p:nvPr/>
      </p:nvGrpSpPr>
      <p:grpSpPr>
        <a:xfrm>
          <a:off x="0" y="0"/>
          <a:ext cx="0" cy="0"/>
          <a:chOff x="0" y="0"/>
          <a:chExt cx="0" cy="0"/>
        </a:xfrm>
      </p:grpSpPr>
      <p:sp>
        <p:nvSpPr>
          <p:cNvPr id="6" name="Google Shape;10;p1"/>
          <p:cNvSpPr txBox="1">
            <a:spLocks noGrp="1"/>
          </p:cNvSpPr>
          <p:nvPr>
            <p:ph type="title"/>
          </p:nvPr>
        </p:nvSpPr>
        <p:spPr>
          <a:xfrm>
            <a:off x="104384" y="26597"/>
            <a:ext cx="11983232" cy="49949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11;p1"/>
          <p:cNvSpPr txBox="1">
            <a:spLocks noGrp="1"/>
          </p:cNvSpPr>
          <p:nvPr>
            <p:ph idx="1"/>
          </p:nvPr>
        </p:nvSpPr>
        <p:spPr>
          <a:xfrm>
            <a:off x="104384" y="613774"/>
            <a:ext cx="11983232" cy="573692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12;p1"/>
          <p:cNvSpPr txBox="1">
            <a:spLocks noGrp="1"/>
          </p:cNvSpPr>
          <p:nvPr>
            <p:ph type="dt" idx="10"/>
          </p:nvPr>
        </p:nvSpPr>
        <p:spPr>
          <a:xfrm>
            <a:off x="104384" y="6444032"/>
            <a:ext cx="94049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3D36463-F887-4720-BF60-E067EDF165BC}" type="datetime3">
              <a:rPr lang="en-US" smtClean="0"/>
              <a:t>4 June 2023</a:t>
            </a:fld>
            <a:endParaRPr/>
          </a:p>
        </p:txBody>
      </p:sp>
      <p:sp>
        <p:nvSpPr>
          <p:cNvPr id="9" name="Google Shape;13;p1"/>
          <p:cNvSpPr txBox="1">
            <a:spLocks noGrp="1"/>
          </p:cNvSpPr>
          <p:nvPr>
            <p:ph type="ftr" idx="11"/>
          </p:nvPr>
        </p:nvSpPr>
        <p:spPr>
          <a:xfrm>
            <a:off x="1206674" y="6444032"/>
            <a:ext cx="977865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Azure Logic Apps</a:t>
            </a:r>
            <a:endParaRPr dirty="0"/>
          </a:p>
        </p:txBody>
      </p:sp>
      <p:sp>
        <p:nvSpPr>
          <p:cNvPr id="10" name="Google Shape;14;p1"/>
          <p:cNvSpPr txBox="1">
            <a:spLocks noGrp="1"/>
          </p:cNvSpPr>
          <p:nvPr>
            <p:ph type="sldNum" idx="12"/>
          </p:nvPr>
        </p:nvSpPr>
        <p:spPr>
          <a:xfrm>
            <a:off x="11443569" y="6444032"/>
            <a:ext cx="64404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364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196C5B9-7E82-4639-8E48-58C234A08BB7}" type="datetime3">
              <a:rPr lang="en-US" smtClean="0"/>
              <a:t>4 June 2023</a:t>
            </a:fld>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598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6594D44-889A-45FA-9157-C6E81FCCB8CA}" type="datetime3">
              <a:rPr lang="en-US" smtClean="0"/>
              <a:t>4 June 2023</a:t>
            </a:fld>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Azure Logic Apps</a:t>
            </a:r>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3152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4384" y="26597"/>
            <a:ext cx="11983232" cy="49949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
          <p:cNvSpPr txBox="1">
            <a:spLocks noGrp="1"/>
          </p:cNvSpPr>
          <p:nvPr>
            <p:ph type="body" idx="1"/>
          </p:nvPr>
        </p:nvSpPr>
        <p:spPr>
          <a:xfrm>
            <a:off x="104384" y="613774"/>
            <a:ext cx="11983232" cy="573692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104383" y="6444032"/>
            <a:ext cx="221293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3A415754-8EC2-4CBD-9EA1-EF2AEC627E9F}" type="datetime3">
              <a:rPr lang="en-US" smtClean="0"/>
              <a:t>4 June 2023</a:t>
            </a:fld>
            <a:endParaRPr dirty="0"/>
          </a:p>
        </p:txBody>
      </p:sp>
      <p:sp>
        <p:nvSpPr>
          <p:cNvPr id="13" name="Google Shape;13;p1"/>
          <p:cNvSpPr txBox="1">
            <a:spLocks noGrp="1"/>
          </p:cNvSpPr>
          <p:nvPr>
            <p:ph type="ftr" idx="11"/>
          </p:nvPr>
        </p:nvSpPr>
        <p:spPr>
          <a:xfrm>
            <a:off x="2455100" y="6444032"/>
            <a:ext cx="853022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Azure Logic Apps</a:t>
            </a:r>
            <a:endParaRPr dirty="0"/>
          </a:p>
        </p:txBody>
      </p:sp>
      <p:sp>
        <p:nvSpPr>
          <p:cNvPr id="14" name="Google Shape;14;p1"/>
          <p:cNvSpPr txBox="1">
            <a:spLocks noGrp="1"/>
          </p:cNvSpPr>
          <p:nvPr>
            <p:ph type="sldNum" idx="12"/>
          </p:nvPr>
        </p:nvSpPr>
        <p:spPr>
          <a:xfrm>
            <a:off x="11443569" y="6444032"/>
            <a:ext cx="64404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133398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idx="10"/>
          </p:nvPr>
        </p:nvSpPr>
        <p:spPr/>
        <p:txBody>
          <a:bodyPr/>
          <a:lstStyle/>
          <a:p>
            <a:fld id="{C184F9AC-FCC9-4B6F-B468-89D87BB65B74}" type="datetime3">
              <a:rPr lang="en-US" smtClean="0"/>
              <a:t>4 June 2023</a:t>
            </a:fld>
            <a:endParaRPr lang="en-US"/>
          </a:p>
        </p:txBody>
      </p:sp>
      <p:sp>
        <p:nvSpPr>
          <p:cNvPr id="5" name="Footer Placeholder 4"/>
          <p:cNvSpPr>
            <a:spLocks noGrp="1"/>
          </p:cNvSpPr>
          <p:nvPr>
            <p:ph type="ftr" idx="11"/>
          </p:nvPr>
        </p:nvSpPr>
        <p:spPr/>
        <p:txBody>
          <a:bodyPr/>
          <a:lstStyle/>
          <a:p>
            <a:r>
              <a:rPr lang="en-US"/>
              <a:t>Azure Logic Apps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7" name="Picture 2" descr="Microsoft Graph in Azure Logic Apps | StarWind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1363662"/>
            <a:ext cx="5959474" cy="297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11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p>
        </p:txBody>
      </p:sp>
      <p:sp>
        <p:nvSpPr>
          <p:cNvPr id="3" name="Content Placeholder 2"/>
          <p:cNvSpPr>
            <a:spLocks noGrp="1"/>
          </p:cNvSpPr>
          <p:nvPr>
            <p:ph idx="1"/>
          </p:nvPr>
        </p:nvSpPr>
        <p:spPr/>
        <p:txBody>
          <a:bodyPr/>
          <a:lstStyle/>
          <a:p>
            <a:r>
              <a:rPr lang="en-US" dirty="0"/>
              <a:t>Review different features of Logic App</a:t>
            </a:r>
          </a:p>
          <a:p>
            <a:r>
              <a:rPr lang="en-US" dirty="0"/>
              <a:t>Condition Control</a:t>
            </a:r>
          </a:p>
          <a:p>
            <a:pPr lvl="1"/>
            <a:r>
              <a:rPr lang="en-US" dirty="0"/>
              <a:t>atinlogicapp2</a:t>
            </a:r>
          </a:p>
          <a:p>
            <a:r>
              <a:rPr lang="en-US" dirty="0"/>
              <a:t>Loop Control</a:t>
            </a:r>
          </a:p>
          <a:p>
            <a:pPr lvl="1"/>
            <a:r>
              <a:rPr lang="en-US" dirty="0" err="1"/>
              <a:t>atinlogappsForEach</a:t>
            </a:r>
            <a:endParaRPr lang="en-US" dirty="0"/>
          </a:p>
          <a:p>
            <a:r>
              <a:rPr lang="en-US" dirty="0"/>
              <a:t>Branches</a:t>
            </a:r>
          </a:p>
          <a:p>
            <a:pPr lvl="1"/>
            <a:r>
              <a:rPr lang="en-US" dirty="0" err="1"/>
              <a:t>atinLogicAppsBranching</a:t>
            </a:r>
            <a:endParaRPr lang="en-US" dirty="0"/>
          </a:p>
          <a:p>
            <a:r>
              <a:rPr lang="en-US" dirty="0"/>
              <a:t>Variables</a:t>
            </a:r>
          </a:p>
          <a:p>
            <a:pPr lvl="1"/>
            <a:r>
              <a:rPr lang="en-US" dirty="0" err="1">
                <a:solidFill>
                  <a:srgbClr val="000000"/>
                </a:solidFill>
                <a:latin typeface="Calibri" panose="020F0502020204030204" pitchFamily="34" charset="0"/>
              </a:rPr>
              <a:t>atinLogicAppsBranching</a:t>
            </a:r>
            <a:endParaRPr lang="en-US" dirty="0"/>
          </a:p>
          <a:p>
            <a:endParaRPr lang="en-US" dirty="0"/>
          </a:p>
        </p:txBody>
      </p:sp>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74262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of Azure Logic Apps</a:t>
            </a:r>
          </a:p>
        </p:txBody>
      </p:sp>
      <p:sp>
        <p:nvSpPr>
          <p:cNvPr id="3" name="Content Placeholder 2"/>
          <p:cNvSpPr>
            <a:spLocks noGrp="1"/>
          </p:cNvSpPr>
          <p:nvPr>
            <p:ph idx="1"/>
          </p:nvPr>
        </p:nvSpPr>
        <p:spPr/>
        <p:txBody>
          <a:bodyPr/>
          <a:lstStyle/>
          <a:p>
            <a:r>
              <a:rPr lang="en-US" dirty="0"/>
              <a:t>Pay-as-you-go model</a:t>
            </a:r>
          </a:p>
          <a:p>
            <a:r>
              <a:rPr lang="en-US" dirty="0"/>
              <a:t>For instance, if you process 1000 service bus messages a day, with a workflow of five actions it would cost you EUR 4.62 approx.</a:t>
            </a:r>
          </a:p>
          <a:p>
            <a:r>
              <a:rPr lang="en-US" dirty="0"/>
              <a:t>To execute a normal action, it would cost $ 0.000025 and for a Standard connector, it would cost you $0.000125</a:t>
            </a:r>
          </a:p>
          <a:p>
            <a:r>
              <a:rPr lang="en-US" dirty="0"/>
              <a:t>Even, the Enterprise connector would cost you only $0.001</a:t>
            </a:r>
          </a:p>
        </p:txBody>
      </p:sp>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026" name="Picture 2" descr="Azure logic Apps pr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845" y="3482234"/>
            <a:ext cx="9168310" cy="245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32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43" descr="Image result for Thanks"/>
          <p:cNvPicPr preferRelativeResize="0"/>
          <p:nvPr/>
        </p:nvPicPr>
        <p:blipFill rotWithShape="1">
          <a:blip r:embed="rId3">
            <a:alphaModFix/>
          </a:blip>
          <a:srcRect/>
          <a:stretch/>
        </p:blipFill>
        <p:spPr>
          <a:xfrm>
            <a:off x="1576161" y="2027691"/>
            <a:ext cx="8138751" cy="3445405"/>
          </a:xfrm>
          <a:prstGeom prst="rect">
            <a:avLst/>
          </a:prstGeom>
          <a:noFill/>
          <a:ln>
            <a:noFill/>
          </a:ln>
        </p:spPr>
      </p:pic>
      <p:sp>
        <p:nvSpPr>
          <p:cNvPr id="396" name="Google Shape;39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060AE0D-FC2F-4AAC-8733-EB374D8384F3}" type="datetime3">
              <a:rPr lang="en-US" smtClean="0"/>
              <a:t>4 June 2023</a:t>
            </a:fld>
            <a:endParaRPr/>
          </a:p>
        </p:txBody>
      </p:sp>
      <p:sp>
        <p:nvSpPr>
          <p:cNvPr id="397" name="Google Shape;39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Azure Logic Apps</a:t>
            </a:r>
            <a:endParaRPr/>
          </a:p>
        </p:txBody>
      </p:sp>
      <p:sp>
        <p:nvSpPr>
          <p:cNvPr id="398" name="Google Shape;39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1975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Logic Apps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43881720"/>
              </p:ext>
            </p:extLst>
          </p:nvPr>
        </p:nvGraphicFramePr>
        <p:xfrm>
          <a:off x="104384" y="613774"/>
          <a:ext cx="11983232" cy="5736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idx="10"/>
          </p:nvPr>
        </p:nvSpPr>
        <p:spPr/>
        <p:txBody>
          <a:bodyPr/>
          <a:lstStyle/>
          <a:p>
            <a:fld id="{3E2E3D7D-3729-42FC-9D7C-80D7788A338A}"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60627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70989959"/>
              </p:ext>
            </p:extLst>
          </p:nvPr>
        </p:nvGraphicFramePr>
        <p:xfrm>
          <a:off x="104384" y="613774"/>
          <a:ext cx="11983232" cy="5736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06993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 illustration showing three business processes used by a fictional shoe-manufacturing company. The first process shows a typical flow for online sales including receiving a customer order, charging their credit card, and shipping the product. The second process shows the company monitoring and analyzing social-media postings about their products. The third process shows management of video assets by moving them to lower-cost storage as they get o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394" y="2172546"/>
            <a:ext cx="6108222" cy="31487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Azure Logic Apps</a:t>
            </a:r>
          </a:p>
        </p:txBody>
      </p:sp>
      <p:sp>
        <p:nvSpPr>
          <p:cNvPr id="3" name="Content Placeholder 2"/>
          <p:cNvSpPr>
            <a:spLocks noGrp="1"/>
          </p:cNvSpPr>
          <p:nvPr>
            <p:ph idx="1"/>
          </p:nvPr>
        </p:nvSpPr>
        <p:spPr/>
        <p:txBody>
          <a:bodyPr/>
          <a:lstStyle/>
          <a:p>
            <a:r>
              <a:rPr lang="en-US" dirty="0"/>
              <a:t>Implementing a business process can be challenging because we need to make diverse services work together</a:t>
            </a:r>
          </a:p>
          <a:p>
            <a:r>
              <a:rPr lang="en-US" dirty="0"/>
              <a:t>Think about everything your company uses to store and process data:</a:t>
            </a:r>
          </a:p>
          <a:p>
            <a:pPr lvl="1"/>
            <a:r>
              <a:rPr lang="en-US" dirty="0"/>
              <a:t>Salesforce</a:t>
            </a:r>
          </a:p>
          <a:p>
            <a:pPr lvl="1"/>
            <a:r>
              <a:rPr lang="en-US" dirty="0"/>
              <a:t>Microsoft 365</a:t>
            </a:r>
          </a:p>
          <a:p>
            <a:pPr lvl="1"/>
            <a:r>
              <a:rPr lang="en-US" dirty="0"/>
              <a:t>Oracle</a:t>
            </a:r>
          </a:p>
          <a:p>
            <a:pPr lvl="1"/>
            <a:r>
              <a:rPr lang="en-US" dirty="0"/>
              <a:t>Twitter</a:t>
            </a:r>
          </a:p>
          <a:p>
            <a:pPr lvl="1"/>
            <a:r>
              <a:rPr lang="en-US" dirty="0"/>
              <a:t>YouTube</a:t>
            </a:r>
          </a:p>
          <a:p>
            <a:pPr lvl="1"/>
            <a:r>
              <a:rPr lang="en-US" dirty="0"/>
              <a:t>Dropbox</a:t>
            </a:r>
          </a:p>
          <a:p>
            <a:pPr lvl="1"/>
            <a:r>
              <a:rPr lang="en-US" dirty="0"/>
              <a:t>Google services, Azure Cognitive Services, and so on</a:t>
            </a:r>
          </a:p>
          <a:p>
            <a:r>
              <a:rPr lang="en-US" dirty="0"/>
              <a:t>How do you integrate all these products?</a:t>
            </a:r>
          </a:p>
          <a:p>
            <a:r>
              <a:rPr lang="en-US" dirty="0"/>
              <a:t>Azure Logic Apps gives you pre-built components to connect to hundreds of services</a:t>
            </a:r>
          </a:p>
        </p:txBody>
      </p:sp>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69575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your logic app</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Under Templates, select Blank Logic App.</a:t>
            </a:r>
          </a:p>
        </p:txBody>
      </p:sp>
      <p:sp>
        <p:nvSpPr>
          <p:cNvPr id="4" name="Date Placeholder 3"/>
          <p:cNvSpPr>
            <a:spLocks noGrp="1"/>
          </p:cNvSpPr>
          <p:nvPr>
            <p:ph type="dt" idx="10"/>
          </p:nvPr>
        </p:nvSpPr>
        <p:spPr/>
        <p:txBody>
          <a:bodyPr/>
          <a:lstStyle/>
          <a:p>
            <a:fld id="{09F1C4D7-9F20-491C-AFBE-02B209CFBCBB}"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122" name="Picture 2" descr="Screenshot showing Azure portal search box with &quot;logic apps&quot; as the search term and &quot;Logic Apps&quot; as the selected search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87" y="815234"/>
            <a:ext cx="11531903" cy="403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41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Create a simple Logic App</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15413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triggers and actions?</a:t>
            </a:r>
          </a:p>
        </p:txBody>
      </p:sp>
      <p:sp>
        <p:nvSpPr>
          <p:cNvPr id="3" name="Content Placeholder 2"/>
          <p:cNvSpPr>
            <a:spLocks noGrp="1"/>
          </p:cNvSpPr>
          <p:nvPr>
            <p:ph idx="1"/>
          </p:nvPr>
        </p:nvSpPr>
        <p:spPr>
          <a:xfrm>
            <a:off x="104384" y="613774"/>
            <a:ext cx="6118616" cy="5736921"/>
          </a:xfrm>
        </p:spPr>
        <p:txBody>
          <a:bodyPr/>
          <a:lstStyle/>
          <a:p>
            <a:r>
              <a:rPr lang="en-US" dirty="0"/>
              <a:t>Workflows are built from different types of tasks.</a:t>
            </a:r>
          </a:p>
          <a:p>
            <a:r>
              <a:rPr lang="en-US" dirty="0"/>
              <a:t>For example, in our social-media monitor scenario we start the workflow:</a:t>
            </a:r>
          </a:p>
          <a:p>
            <a:pPr lvl="1"/>
            <a:r>
              <a:rPr lang="en-US" dirty="0"/>
              <a:t>When a new tweet is posted</a:t>
            </a:r>
          </a:p>
          <a:p>
            <a:pPr lvl="1"/>
            <a:r>
              <a:rPr lang="en-US" dirty="0"/>
              <a:t>Perform work like detect the sentiment and</a:t>
            </a:r>
          </a:p>
          <a:p>
            <a:pPr lvl="1"/>
            <a:r>
              <a:rPr lang="en-US" dirty="0"/>
              <a:t>Make a decision based on the sentiment score</a:t>
            </a:r>
          </a:p>
        </p:txBody>
      </p:sp>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146" name="Picture 2" descr="An illustration showing the flowchart for the shoe company social-media monitor app. Each step is labeled with whether it's a trigger, an action, or a control 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512" y="1836737"/>
            <a:ext cx="5084108" cy="43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1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Logic Apps Designer?</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2" descr="A screenshot showing an example logic app in the Logic Apps Designer. The app is displayed using rectangular areas to represent the starting trigger and each of the actions. Arrows connect the rectangles to show the execution flow through the app."/>
          <p:cNvPicPr>
            <a:picLocks noChangeAspect="1" noChangeArrowheads="1"/>
          </p:cNvPicPr>
          <p:nvPr/>
        </p:nvPicPr>
        <p:blipFill rotWithShape="1">
          <a:blip r:embed="rId2">
            <a:extLst>
              <a:ext uri="{28A0092B-C50C-407E-A947-70E740481C1C}">
                <a14:useLocalDpi xmlns:a14="http://schemas.microsoft.com/office/drawing/2010/main" val="0"/>
              </a:ext>
            </a:extLst>
          </a:blip>
          <a:srcRect l="13124" t="10719" r="12933" b="12270"/>
          <a:stretch/>
        </p:blipFill>
        <p:spPr bwMode="auto">
          <a:xfrm>
            <a:off x="165725" y="639657"/>
            <a:ext cx="11921892" cy="503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Logic Apps?</a:t>
            </a:r>
          </a:p>
        </p:txBody>
      </p:sp>
      <p:pic>
        <p:nvPicPr>
          <p:cNvPr id="7" name="Content Placeholder 6"/>
          <p:cNvPicPr>
            <a:picLocks noGrp="1" noChangeAspect="1"/>
          </p:cNvPicPr>
          <p:nvPr>
            <p:ph idx="1"/>
          </p:nvPr>
        </p:nvPicPr>
        <p:blipFill>
          <a:blip r:embed="rId2"/>
          <a:stretch>
            <a:fillRect/>
          </a:stretch>
        </p:blipFill>
        <p:spPr>
          <a:xfrm>
            <a:off x="2400299" y="627453"/>
            <a:ext cx="7391402" cy="5709458"/>
          </a:xfrm>
          <a:prstGeom prst="rect">
            <a:avLst/>
          </a:prstGeom>
        </p:spPr>
      </p:pic>
      <p:sp>
        <p:nvSpPr>
          <p:cNvPr id="4" name="Date Placeholder 3"/>
          <p:cNvSpPr>
            <a:spLocks noGrp="1"/>
          </p:cNvSpPr>
          <p:nvPr>
            <p:ph type="dt" idx="10"/>
          </p:nvPr>
        </p:nvSpPr>
        <p:spPr/>
        <p:txBody>
          <a:bodyPr/>
          <a:lstStyle/>
          <a:p>
            <a:fld id="{E22BF3A3-6FD2-458D-87E6-0A60D48CDB95}" type="datetime3">
              <a:rPr lang="en-US" smtClean="0"/>
              <a:t>4 June 2023</a:t>
            </a:fld>
            <a:endParaRPr lang="en-US" dirty="0"/>
          </a:p>
        </p:txBody>
      </p:sp>
      <p:sp>
        <p:nvSpPr>
          <p:cNvPr id="5" name="Footer Placeholder 4"/>
          <p:cNvSpPr>
            <a:spLocks noGrp="1"/>
          </p:cNvSpPr>
          <p:nvPr>
            <p:ph type="ftr" idx="11"/>
          </p:nvPr>
        </p:nvSpPr>
        <p:spPr/>
        <p:txBody>
          <a:bodyPr/>
          <a:lstStyle/>
          <a:p>
            <a:r>
              <a:rPr lang="en-US"/>
              <a:t>Azure Logic Apps</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35128326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3914</TotalTime>
  <Words>419</Words>
  <Application>Microsoft Office PowerPoint</Application>
  <PresentationFormat>Widescreen</PresentationFormat>
  <Paragraphs>110</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1_Office Theme</vt:lpstr>
      <vt:lpstr>PowerPoint Presentation</vt:lpstr>
      <vt:lpstr>Azure Logic Apps</vt:lpstr>
      <vt:lpstr>Examples</vt:lpstr>
      <vt:lpstr>Azure Logic Apps</vt:lpstr>
      <vt:lpstr>Create your logic app</vt:lpstr>
      <vt:lpstr>Hands-On: Create a simple Logic App</vt:lpstr>
      <vt:lpstr>What are triggers and actions?</vt:lpstr>
      <vt:lpstr>What is the Logic Apps Designer?</vt:lpstr>
      <vt:lpstr>When to use Logic Apps?</vt:lpstr>
      <vt:lpstr>Hands-On</vt:lpstr>
      <vt:lpstr>Pricing of Azure Logic Apps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Atin Gupta</cp:lastModifiedBy>
  <cp:revision>144</cp:revision>
  <cp:lastPrinted>2020-10-01T03:19:46Z</cp:lastPrinted>
  <dcterms:created xsi:type="dcterms:W3CDTF">2020-09-20T08:40:00Z</dcterms:created>
  <dcterms:modified xsi:type="dcterms:W3CDTF">2023-06-04T04:55:17Z</dcterms:modified>
</cp:coreProperties>
</file>