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9" r:id="rId4"/>
    <p:sldId id="270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EE02-00B8-4500-99E6-B6FFABE7AE22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9800E-BEE5-4445-A856-E67FA0E4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8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25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60951"/>
            <a:ext cx="2743200" cy="365125"/>
          </a:xfrm>
          <a:prstGeom prst="rect">
            <a:avLst/>
          </a:prstGeom>
        </p:spPr>
        <p:txBody>
          <a:bodyPr/>
          <a:lstStyle/>
          <a:p>
            <a:fld id="{2C42D6F1-FE56-4888-94C3-9C8A888DE7A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5471" y="6480349"/>
            <a:ext cx="919619" cy="365125"/>
          </a:xfrm>
          <a:prstGeom prst="rect">
            <a:avLst/>
          </a:prstGeom>
        </p:spPr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60951"/>
            <a:ext cx="2743200" cy="365125"/>
          </a:xfrm>
          <a:prstGeom prst="rect">
            <a:avLst/>
          </a:prstGeom>
        </p:spPr>
        <p:txBody>
          <a:bodyPr/>
          <a:lstStyle/>
          <a:p>
            <a:fld id="{2C42D6F1-FE56-4888-94C3-9C8A888DE7A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5471" y="6480349"/>
            <a:ext cx="919619" cy="365125"/>
          </a:xfrm>
          <a:prstGeom prst="rect">
            <a:avLst/>
          </a:prstGeom>
        </p:spPr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6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60951"/>
            <a:ext cx="2743200" cy="365125"/>
          </a:xfrm>
          <a:prstGeom prst="rect">
            <a:avLst/>
          </a:prstGeom>
        </p:spPr>
        <p:txBody>
          <a:bodyPr/>
          <a:lstStyle/>
          <a:p>
            <a:fld id="{2C42D6F1-FE56-4888-94C3-9C8A888DE7A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5471" y="6480349"/>
            <a:ext cx="919619" cy="365125"/>
          </a:xfrm>
          <a:prstGeom prst="rect">
            <a:avLst/>
          </a:prstGeom>
        </p:spPr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60951"/>
            <a:ext cx="2743200" cy="365125"/>
          </a:xfrm>
          <a:prstGeom prst="rect">
            <a:avLst/>
          </a:prstGeom>
        </p:spPr>
        <p:txBody>
          <a:bodyPr/>
          <a:lstStyle/>
          <a:p>
            <a:fld id="{2C42D6F1-FE56-4888-94C3-9C8A888DE7A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5471" y="6480349"/>
            <a:ext cx="919619" cy="365125"/>
          </a:xfrm>
          <a:prstGeom prst="rect">
            <a:avLst/>
          </a:prstGeom>
        </p:spPr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9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60951"/>
            <a:ext cx="2743200" cy="365125"/>
          </a:xfrm>
          <a:prstGeom prst="rect">
            <a:avLst/>
          </a:prstGeom>
        </p:spPr>
        <p:txBody>
          <a:bodyPr/>
          <a:lstStyle/>
          <a:p>
            <a:fld id="{2C42D6F1-FE56-4888-94C3-9C8A888DE7A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5471" y="6480349"/>
            <a:ext cx="919619" cy="365125"/>
          </a:xfrm>
          <a:prstGeom prst="rect">
            <a:avLst/>
          </a:prstGeom>
        </p:spPr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8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60951"/>
            <a:ext cx="2743200" cy="365125"/>
          </a:xfrm>
          <a:prstGeom prst="rect">
            <a:avLst/>
          </a:prstGeom>
        </p:spPr>
        <p:txBody>
          <a:bodyPr/>
          <a:lstStyle/>
          <a:p>
            <a:fld id="{2C42D6F1-FE56-4888-94C3-9C8A888DE7A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55471" y="6480349"/>
            <a:ext cx="919619" cy="365125"/>
          </a:xfrm>
          <a:prstGeom prst="rect">
            <a:avLst/>
          </a:prstGeom>
        </p:spPr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3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60951"/>
            <a:ext cx="2743200" cy="365125"/>
          </a:xfrm>
          <a:prstGeom prst="rect">
            <a:avLst/>
          </a:prstGeom>
        </p:spPr>
        <p:txBody>
          <a:bodyPr/>
          <a:lstStyle/>
          <a:p>
            <a:fld id="{2C42D6F1-FE56-4888-94C3-9C8A888DE7A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55471" y="6480349"/>
            <a:ext cx="919619" cy="365125"/>
          </a:xfrm>
          <a:prstGeom prst="rect">
            <a:avLst/>
          </a:prstGeom>
        </p:spPr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60951"/>
            <a:ext cx="2743200" cy="365125"/>
          </a:xfrm>
          <a:prstGeom prst="rect">
            <a:avLst/>
          </a:prstGeom>
        </p:spPr>
        <p:txBody>
          <a:bodyPr/>
          <a:lstStyle/>
          <a:p>
            <a:fld id="{2C42D6F1-FE56-4888-94C3-9C8A888DE7A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55471" y="6480349"/>
            <a:ext cx="919619" cy="365125"/>
          </a:xfrm>
          <a:prstGeom prst="rect">
            <a:avLst/>
          </a:prstGeom>
        </p:spPr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60951"/>
            <a:ext cx="2743200" cy="365125"/>
          </a:xfrm>
          <a:prstGeom prst="rect">
            <a:avLst/>
          </a:prstGeom>
        </p:spPr>
        <p:txBody>
          <a:bodyPr/>
          <a:lstStyle/>
          <a:p>
            <a:fld id="{2C42D6F1-FE56-4888-94C3-9C8A888DE7A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55471" y="6480349"/>
            <a:ext cx="919619" cy="365125"/>
          </a:xfrm>
          <a:prstGeom prst="rect">
            <a:avLst/>
          </a:prstGeom>
        </p:spPr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60951"/>
            <a:ext cx="2743200" cy="365125"/>
          </a:xfrm>
          <a:prstGeom prst="rect">
            <a:avLst/>
          </a:prstGeom>
        </p:spPr>
        <p:txBody>
          <a:bodyPr/>
          <a:lstStyle/>
          <a:p>
            <a:fld id="{2C42D6F1-FE56-4888-94C3-9C8A888DE7A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55471" y="6480349"/>
            <a:ext cx="919619" cy="365125"/>
          </a:xfrm>
          <a:prstGeom prst="rect">
            <a:avLst/>
          </a:prstGeom>
        </p:spPr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3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60951"/>
            <a:ext cx="2743200" cy="365125"/>
          </a:xfrm>
          <a:prstGeom prst="rect">
            <a:avLst/>
          </a:prstGeom>
        </p:spPr>
        <p:txBody>
          <a:bodyPr/>
          <a:lstStyle/>
          <a:p>
            <a:fld id="{2C42D6F1-FE56-4888-94C3-9C8A888DE7A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55471" y="6480349"/>
            <a:ext cx="919619" cy="365125"/>
          </a:xfrm>
          <a:prstGeom prst="rect">
            <a:avLst/>
          </a:prstGeom>
        </p:spPr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10" y="26924"/>
            <a:ext cx="11958180" cy="611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10" y="739036"/>
            <a:ext cx="11958180" cy="5999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5471" y="6373878"/>
            <a:ext cx="919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0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Event Grid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5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 Grid</a:t>
            </a:r>
          </a:p>
        </p:txBody>
      </p:sp>
      <p:pic>
        <p:nvPicPr>
          <p:cNvPr id="1026" name="Picture 2" descr="React in Real-Time with Azure Event Grid — Tayga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16" y="774700"/>
            <a:ext cx="10780568" cy="592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91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Event Grid - Azure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773" y="1573213"/>
            <a:ext cx="11026454" cy="43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1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Event Grid - Azure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storage account and container in it</a:t>
            </a:r>
          </a:p>
          <a:p>
            <a:r>
              <a:rPr lang="en-US" dirty="0"/>
              <a:t>Create a function app</a:t>
            </a:r>
          </a:p>
          <a:p>
            <a:r>
              <a:rPr lang="en-US" dirty="0"/>
              <a:t>Create a new function</a:t>
            </a:r>
          </a:p>
          <a:p>
            <a:pPr lvl="1"/>
            <a:r>
              <a:rPr lang="en-US" dirty="0"/>
              <a:t>Trigger -&gt; Azure event grid trigger</a:t>
            </a:r>
          </a:p>
          <a:p>
            <a:r>
              <a:rPr lang="en-US" dirty="0"/>
              <a:t>Open function integration section</a:t>
            </a:r>
          </a:p>
          <a:p>
            <a:r>
              <a:rPr lang="en-US" dirty="0"/>
              <a:t>Open trigger details</a:t>
            </a:r>
          </a:p>
          <a:p>
            <a:r>
              <a:rPr lang="en-US" dirty="0"/>
              <a:t>Click -&gt; Create Event Grid Subscription</a:t>
            </a:r>
          </a:p>
          <a:p>
            <a:r>
              <a:rPr lang="en-US" dirty="0"/>
              <a:t>Upload file in storage account container</a:t>
            </a:r>
          </a:p>
          <a:p>
            <a:r>
              <a:rPr lang="en-US" dirty="0"/>
              <a:t>Monitor the function logs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8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347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62</Words>
  <Application>Microsoft Office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Azure Event Grid</vt:lpstr>
      <vt:lpstr>Event Grid</vt:lpstr>
      <vt:lpstr>Azure Event Grid - Azure Function</vt:lpstr>
      <vt:lpstr>Azure Event Grid - Azure Function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Atin Gupta</cp:lastModifiedBy>
  <cp:revision>14</cp:revision>
  <dcterms:created xsi:type="dcterms:W3CDTF">2020-10-06T01:33:18Z</dcterms:created>
  <dcterms:modified xsi:type="dcterms:W3CDTF">2023-06-04T04:55:44Z</dcterms:modified>
</cp:coreProperties>
</file>