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424" r:id="rId3"/>
    <p:sldId id="425" r:id="rId4"/>
    <p:sldId id="426" r:id="rId5"/>
    <p:sldId id="427" r:id="rId6"/>
    <p:sldId id="428" r:id="rId7"/>
    <p:sldId id="429" r:id="rId8"/>
    <p:sldId id="367" r:id="rId9"/>
  </p:sldIdLst>
  <p:sldSz cx="12192000" cy="6858000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‹#›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80666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r>
              <a:rPr lang="en-US"/>
              <a:t>https://courses.cs.washington.edu/courses/cse403/13au/lectures/git.ppt.pdf</a:t>
            </a:r>
            <a:endParaRPr/>
          </a:p>
          <a:p>
            <a:pPr marL="0" indent="0"/>
            <a:r>
              <a:rPr lang="en-US"/>
              <a:t>http://enos.itcollege.ee/~jpoial/allalaadimised/git/getting-started-with-git.pdf</a:t>
            </a:r>
            <a:endParaRPr/>
          </a:p>
          <a:p>
            <a:pPr marL="0" indent="0"/>
            <a:endParaRPr/>
          </a:p>
        </p:txBody>
      </p:sp>
      <p:sp>
        <p:nvSpPr>
          <p:cNvPr id="83" name="Google Shape;83;p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>
              <a:buSzPts val="1400"/>
            </a:pPr>
            <a:fld id="{00000000-1234-1234-1234-123412341234}" type="slidenum">
              <a:rPr lang="en-US"/>
              <a:pPr algn="r">
                <a:buSzPts val="1400"/>
              </a:pPr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461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3DC54B8-F313-4486-B29D-AA193975C41B}" type="datetime3">
              <a:rPr lang="en-US" smtClean="0"/>
              <a:t>21 April 2021</a:t>
            </a:fld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Containerization with Docker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53EF65F-E838-4834-A569-309E92B72A76}" type="datetime3">
              <a:rPr lang="en-US" smtClean="0"/>
              <a:t>21 April 2021</a:t>
            </a:fld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Containerization with Docker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6EE2463-647C-4FA1-852B-DE86D222FD78}" type="datetime3">
              <a:rPr lang="en-US" smtClean="0"/>
              <a:t>21 April 2021</a:t>
            </a:fld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Containerization with Docker</a:t>
            </a: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073CC20-ED90-4E99-988E-377102454809}" type="datetime3">
              <a:rPr lang="en-US" smtClean="0"/>
              <a:t>21 April 2021</a:t>
            </a:fld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Containerization with Docker</a:t>
            </a: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5E6B04F3-7C41-4081-B8E4-68263E620CAF}" type="datetime3">
              <a:rPr lang="en-US" smtClean="0"/>
              <a:t>21 April 2021</a:t>
            </a:fld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Containerization with Docker</a:t>
            </a:r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6C89115-38CE-41E4-9848-0F2AA029E604}" type="datetime3">
              <a:rPr lang="en-US" smtClean="0"/>
              <a:t>21 April 2021</a:t>
            </a:fld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Containerization with Docker</a:t>
            </a:r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3F64D927-EF8C-4C1F-A503-6A5939DB8F1C}" type="datetime3">
              <a:rPr lang="en-US" smtClean="0"/>
              <a:t>21 April 2021</a:t>
            </a:fld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Containerization with Docker</a:t>
            </a:r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45E1A44-948B-4833-9BB6-A4B77DB4AAE2}" type="datetime3">
              <a:rPr lang="en-US" smtClean="0"/>
              <a:t>21 April 2021</a:t>
            </a:fld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Containerization with Docker</a:t>
            </a:r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1"/>
            <a:ext cx="10515600" cy="479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479685"/>
            <a:ext cx="10515600" cy="5861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446290"/>
            <a:ext cx="8257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FCE3D0B6-EC5E-43EB-A5EF-782600E3930E}" type="datetime3">
              <a:rPr lang="en-US" smtClean="0"/>
              <a:t>21 April 2021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1798819" y="6446290"/>
            <a:ext cx="89191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Containerization with Docker</a:t>
            </a:r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882858" y="6446290"/>
            <a:ext cx="4709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r"/>
            <a:r>
              <a:rPr lang="en-US" b="1" dirty="0"/>
              <a:t>Introduction </a:t>
            </a:r>
            <a:r>
              <a:rPr lang="en-US" b="1" dirty="0" smtClean="0"/>
              <a:t>to Microservices</a:t>
            </a:r>
            <a:endParaRPr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Microservices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21 April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Containerization with Docker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pic>
        <p:nvPicPr>
          <p:cNvPr id="1028" name="Picture 4" descr="Understanding Microservices | NGINX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684" y="866765"/>
            <a:ext cx="9753600" cy="531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22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Microservices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21 April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Containerization with Docker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388" y="3000315"/>
            <a:ext cx="9669224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62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Microservices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21 April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Containerization with Docker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074" y="1976235"/>
            <a:ext cx="5915851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9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 Technology Adoption is easy</a:t>
            </a:r>
          </a:p>
          <a:p>
            <a:pPr lvl="1"/>
            <a:r>
              <a:rPr lang="en-US" dirty="0" smtClean="0"/>
              <a:t>Each Microservice can be built in any different technology</a:t>
            </a:r>
          </a:p>
          <a:p>
            <a:r>
              <a:rPr lang="en-US" dirty="0" smtClean="0"/>
              <a:t>Dynamic Scaling</a:t>
            </a:r>
          </a:p>
          <a:p>
            <a:r>
              <a:rPr lang="en-US" dirty="0" smtClean="0"/>
              <a:t>Faster Release Cycles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21 April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Containerization with Docker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388" y="3000315"/>
            <a:ext cx="9669224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27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Bounded Context</a:t>
            </a:r>
          </a:p>
          <a:p>
            <a:pPr lvl="1"/>
            <a:r>
              <a:rPr lang="en-US" dirty="0" smtClean="0"/>
              <a:t>Difficult to identify boundary of each Microservice</a:t>
            </a:r>
          </a:p>
          <a:p>
            <a:r>
              <a:rPr lang="en-US" dirty="0" smtClean="0"/>
              <a:t>Configuration management</a:t>
            </a:r>
          </a:p>
          <a:p>
            <a:pPr lvl="1"/>
            <a:r>
              <a:rPr lang="en-US" dirty="0" smtClean="0"/>
              <a:t>Difficult to manage configuration of tons of Microservices</a:t>
            </a:r>
          </a:p>
          <a:p>
            <a:r>
              <a:rPr lang="en-US" dirty="0" smtClean="0"/>
              <a:t>Dynamic Scale up and Down</a:t>
            </a:r>
          </a:p>
          <a:p>
            <a:r>
              <a:rPr lang="en-US" dirty="0" smtClean="0"/>
              <a:t>Visibility</a:t>
            </a:r>
          </a:p>
          <a:p>
            <a:pPr lvl="1"/>
            <a:r>
              <a:rPr lang="en-US" dirty="0" smtClean="0"/>
              <a:t>How to identify bugs?</a:t>
            </a:r>
          </a:p>
          <a:p>
            <a:r>
              <a:rPr lang="en-US" dirty="0" smtClean="0"/>
              <a:t>Pack of cards is not well designed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21 April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Containerization with Docker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161" y="3014168"/>
            <a:ext cx="5915851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89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CCS and CES Spring Boot Services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21 April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Containerization with Docker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209" y="1104268"/>
            <a:ext cx="7878274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5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33632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6600" dirty="0" smtClean="0">
                <a:latin typeface="Bernard MT Condensed" panose="02050806060905020404" pitchFamily="18" charset="0"/>
              </a:rPr>
              <a:t>Thanks</a:t>
            </a:r>
            <a:endParaRPr lang="en-US" sz="16600" dirty="0">
              <a:latin typeface="Bernard MT Condensed" panose="020508060609050204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3EF65F-E838-4834-A569-309E92B72A76}" type="datetime3">
              <a:rPr lang="en-US" smtClean="0"/>
              <a:t>21 April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Containerization with Docker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4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3618</TotalTime>
  <Words>115</Words>
  <Application>Microsoft Office PowerPoint</Application>
  <PresentationFormat>Widescreen</PresentationFormat>
  <Paragraphs>44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Bernard MT Condensed</vt:lpstr>
      <vt:lpstr>Calibri</vt:lpstr>
      <vt:lpstr>Office Theme</vt:lpstr>
      <vt:lpstr>Introduction to Microservices</vt:lpstr>
      <vt:lpstr>Microservices</vt:lpstr>
      <vt:lpstr>Microservices</vt:lpstr>
      <vt:lpstr>Microservices</vt:lpstr>
      <vt:lpstr>Advantages</vt:lpstr>
      <vt:lpstr>Challenges</vt:lpstr>
      <vt:lpstr>CCS and CES Spring Boot Services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with Docker</dc:title>
  <dc:creator>Priya PC</dc:creator>
  <cp:lastModifiedBy>Microsoft account</cp:lastModifiedBy>
  <cp:revision>232</cp:revision>
  <cp:lastPrinted>2020-02-27T09:52:21Z</cp:lastPrinted>
  <dcterms:modified xsi:type="dcterms:W3CDTF">2021-04-21T07:53:05Z</dcterms:modified>
</cp:coreProperties>
</file>