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91" r:id="rId30"/>
    <p:sldId id="293" r:id="rId31"/>
    <p:sldId id="294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46" r:id="rId67"/>
    <p:sldId id="347" r:id="rId68"/>
    <p:sldId id="348" r:id="rId6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hX2coVEnbUM2EHl4wDIxY8Ime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links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oghq.com/blog/how-to-collect-docker-metrics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2" name="Google Shape;55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4" name="Google Shape;65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https://docs.docker.com/network/links/</a:t>
            </a:r>
            <a:endParaRPr/>
          </a:p>
        </p:txBody>
      </p:sp>
      <p:sp>
        <p:nvSpPr>
          <p:cNvPr id="663" name="Google Shape;66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2" name="Google Shape;67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965c400d4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965c400d47_0_5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965c400d47_0_5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https://www.datadoghq.com/blog/how-to-collect-docker-metrics/</a:t>
            </a:r>
            <a:endParaRPr/>
          </a:p>
        </p:txBody>
      </p:sp>
      <p:sp>
        <p:nvSpPr>
          <p:cNvPr id="696" name="Google Shape;69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5" name="Google Shape;70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0" name="Google Shape;730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0" name="Google Shape;74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8" name="Google Shape;75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965c400d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965c400d47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g965c400d47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65c400d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65c400d47_0_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g965c400d47_0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3" name="Google Shape;933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ngupta2005/02-todo-web-application-h2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fkxH9LtVAgoYtH_Uyms1hgPyUjBweRKXXITU8OJDvH4/edit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ngupta2005/02-todo-web-application-h2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TKtg6Zjgr-t9ezGWdeME6eWoSDiztT38L_fg6jUZwq0/edit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642390"/>
            <a:ext cx="9334500" cy="57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6000"/>
              <a:t>Why use separate OS for each App?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Containerization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Encapsulation of an application and its required environment.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process of packaging an application along with its required libraries, frameworks, and configuration files together so that it can be run in various computing environments efficiently. 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to the Rescue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26" y="986466"/>
            <a:ext cx="10353855" cy="46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94" y="1166766"/>
            <a:ext cx="5633058" cy="52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6255" y="1166767"/>
            <a:ext cx="4116485" cy="504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272" y="605695"/>
            <a:ext cx="11706861" cy="585817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more resources and Licensing cost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1019175"/>
            <a:ext cx="11029950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takes less resources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814" y="1080732"/>
            <a:ext cx="11024878" cy="488701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containers work?</a:t>
            </a:r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 t="29263"/>
          <a:stretch/>
        </p:blipFill>
        <p:spPr>
          <a:xfrm>
            <a:off x="2357952" y="611972"/>
            <a:ext cx="7486604" cy="585189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Docker?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is an open-source project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that automates the deployment of applications inside software containers,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providing an additional layer of abstraction and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automation of operating system–level virtualization on Linux.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Practical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Traditional Deployment Architecture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685800"/>
            <a:ext cx="96964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Engine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312" y="609600"/>
            <a:ext cx="871537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Engine</a:t>
            </a:r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12" name="Google Shape;312;p24" descr="Docker Engine Components Flow"/>
          <p:cNvPicPr preferRelativeResize="0"/>
          <p:nvPr/>
        </p:nvPicPr>
        <p:blipFill rotWithShape="1">
          <a:blip r:embed="rId3">
            <a:alphaModFix/>
          </a:blip>
          <a:srcRect t="10269" b="5044"/>
          <a:stretch/>
        </p:blipFill>
        <p:spPr>
          <a:xfrm>
            <a:off x="1967725" y="784995"/>
            <a:ext cx="8267057" cy="547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Where does Docker Run?</a:t>
            </a: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20" name="Google Shape;320;p25"/>
          <p:cNvPicPr preferRelativeResize="0"/>
          <p:nvPr/>
        </p:nvPicPr>
        <p:blipFill rotWithShape="1">
          <a:blip r:embed="rId3">
            <a:alphaModFix/>
          </a:blip>
          <a:srcRect t="26210"/>
          <a:stretch/>
        </p:blipFill>
        <p:spPr>
          <a:xfrm>
            <a:off x="286999" y="719526"/>
            <a:ext cx="11675174" cy="56063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can run anywhere</a:t>
            </a:r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88" y="1568023"/>
            <a:ext cx="11818811" cy="391243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on Physical Machine and also on Cloud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40" name="Google Shape;34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241" y="773196"/>
            <a:ext cx="8906026" cy="56906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Architecture</a:t>
            </a:r>
            <a:endParaRPr/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l="564" t="12878" r="24824" b="20454"/>
          <a:stretch/>
        </p:blipFill>
        <p:spPr>
          <a:xfrm>
            <a:off x="471056" y="767187"/>
            <a:ext cx="7545444" cy="37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299606" y="4444644"/>
            <a:ext cx="1206612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uses a client-server architecture.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client talks to the Docker daemon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Docker client and daemon can run on the same system, or can connect a client to a remote Docker daemon.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Docker client and daemon communicate using a REST API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Persisted snapshot that can be run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images: List all local images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run: Create a container from an image and execute a command in it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tag: Tag an image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pull: Download image from repository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rmi: Delete a local image</a:t>
            </a:r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Runnable instance of an image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ps: List all running containers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 –a: List all containers (incl. stopped)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top: Display processes of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start: Start a stopped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stop: Stop a running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pause: Pause all processes within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rm: Delete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commit: Create an image from a container</a:t>
            </a:r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Registry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87" name="Google Shape;3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88" y="1253230"/>
            <a:ext cx="11932979" cy="454202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89" name="Google Shape;389;p3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We need to do the below hands-on: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ssh</a:t>
            </a:r>
            <a:r>
              <a:rPr lang="en-US" dirty="0"/>
              <a:t> to Ubuntu server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Install Docker on Ubuntu 18.04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Validate docker engine is successfully installed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Launch a docker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Login to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Work in a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List containers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Pause a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Un-pause a container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Delete container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Refer to “002-Creating and Using Containers.txt” in Commands guide for instructions</a:t>
            </a:r>
          </a:p>
        </p:txBody>
      </p:sp>
      <p:sp>
        <p:nvSpPr>
          <p:cNvPr id="423" name="Google Shape;423;p3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Less Utilization in Traditional Architecture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973" y="1424065"/>
            <a:ext cx="5171607" cy="44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Docker Networking</a:t>
            </a:r>
            <a:endParaRPr/>
          </a:p>
        </p:txBody>
      </p:sp>
      <p:sp>
        <p:nvSpPr>
          <p:cNvPr id="439" name="Google Shape;439;p1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440" name="Google Shape;440;p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Networking</a:t>
            </a:r>
            <a:endParaRPr/>
          </a:p>
        </p:txBody>
      </p:sp>
      <p:sp>
        <p:nvSpPr>
          <p:cNvPr id="446" name="Google Shape;446;p4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Before I deep dive into Docker Networking let me show you the workflow of Docker.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448" name="Google Shape;448;p4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50" name="Google Shape;450;p48" descr="Docker Workflow - Docker Networking - Edure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703" y="1882330"/>
            <a:ext cx="11569102" cy="395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Use the default bridge network</a:t>
            </a:r>
            <a:endParaRPr/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network ls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ID          NAME                DRIVER              SCOPE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17e324f45964        bridge              bridge              local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6ed54d316334        host                host                local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7092879f2cc8        none                null                local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-dit --name alpine1 alpine ash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-dit --name alpine2 alpine ash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Because you have not specified any --network flags, the containers connect to the default bridge network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container ls / docker ps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that both containers are actually started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network inspect bridge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Inspect the bridge network to see what containers are connected to it.</a:t>
            </a:r>
            <a:endParaRPr/>
          </a:p>
        </p:txBody>
      </p:sp>
      <p:sp>
        <p:nvSpPr>
          <p:cNvPr id="488" name="Google Shape;488;p5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489" name="Google Shape;489;p5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490" name="Google Shape;490;p5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Use the default bridge network</a:t>
            </a:r>
            <a:endParaRPr/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attach alpine1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the docker attach command to connect to alpine1.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ip addr show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ping google.com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 google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ping -c 2 172.17.0.3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ping the second container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ping -c 2 alpine2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Ping by hostname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Remove the containers you created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stop alpine1; docker rm alpine1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stop alpine2; docker rm alpine2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97" name="Google Shape;497;p5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498" name="Google Shape;498;p5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499" name="Google Shape;499;p5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Use user-defined bridge networks</a:t>
            </a:r>
            <a:endParaRPr/>
          </a:p>
        </p:txBody>
      </p:sp>
      <p:sp>
        <p:nvSpPr>
          <p:cNvPr id="505" name="Google Shape;505;p5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network create --driver bridge alpine-net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Create the alpine-net network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network ls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network inspect alpine-net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Now lets create 4 containers and attach those to the network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run -dit --name alpine1 --network alpine-net alpine ash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run -dit --name alpine2 --network alpine-net alpine ash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run -dit --name alpine3 alpine ash	# Will be connected to bridge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run -dit --name alpine4 --network alpine-net alpine ash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network connect bridge alpine4            # Connected to 2 networks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container ls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network inspect bridge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docker network inspect alpine-net</a:t>
            </a:r>
            <a:endParaRPr sz="2400"/>
          </a:p>
        </p:txBody>
      </p:sp>
      <p:sp>
        <p:nvSpPr>
          <p:cNvPr id="506" name="Google Shape;506;p5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07" name="Google Shape;507;p5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508" name="Google Shape;508;p5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PS Filter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ps --filter "status=exited”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ps --filter "label=color"</a:t>
            </a:r>
            <a:endParaRPr/>
          </a:p>
        </p:txBody>
      </p:sp>
      <p:sp>
        <p:nvSpPr>
          <p:cNvPr id="515" name="Google Shape;515;p5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16" name="Google Shape;516;p5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517" name="Google Shape;517;p5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Use user-defined bridge networks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Now let’s ping the containers from each container to another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Finally Stop and remove all containers and the alpine-net network.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 docker container stop alpine1 alpine2 alpine3 alpine4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 docker container rm alpine1 alpine2 alpine3 alpine4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 docker network rm alpine-net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Networking using the host network</a:t>
            </a:r>
            <a:endParaRPr/>
          </a:p>
        </p:txBody>
      </p:sp>
      <p:sp>
        <p:nvSpPr>
          <p:cNvPr id="532" name="Google Shape;532;p5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--rm -d --network host --name my_nginx nginx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curl localhost:80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sudo netstat -tulpn | grep :80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Verify which process is bound to port 80, using the netstat command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container stop my_nginx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33" name="Google Shape;533;p5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34" name="Google Shape;534;p5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535" name="Google Shape;535;p5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1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541" name="Google Shape;541;p11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Refer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002-Creating and Using Containers.txt</a:t>
            </a:r>
            <a:endParaRPr/>
          </a:p>
        </p:txBody>
      </p:sp>
      <p:sp>
        <p:nvSpPr>
          <p:cNvPr id="542" name="Google Shape;542;p11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Container Images and Dockerfile</a:t>
            </a:r>
            <a:endParaRPr/>
          </a:p>
        </p:txBody>
      </p:sp>
      <p:sp>
        <p:nvSpPr>
          <p:cNvPr id="548" name="Google Shape;548;p1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549" name="Google Shape;549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to the Rescue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828" y="670145"/>
            <a:ext cx="5694851" cy="5793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Create Dockerized Application </a:t>
            </a:r>
            <a:endParaRPr/>
          </a:p>
        </p:txBody>
      </p:sp>
      <p:sp>
        <p:nvSpPr>
          <p:cNvPr id="555" name="Google Shape;555;p6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can dockerize our application using dockerfile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Dockerfile Create images automatically using a build script: «Dockerfile»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Can be versioned in a version control system like Git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Hub can automatically build images based on dockerfiles on Github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is a basic Dockerfile we need to dockerize a node application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 node:4-onbuild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mkdir /app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COPY . /app/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WORKDIR /app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npm install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EXPOSE 8234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CMD [ "npm", "start" ]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56" name="Google Shape;556;p6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57" name="Google Shape;557;p6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558" name="Google Shape;558;p6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Dockerfile</a:t>
            </a:r>
            <a:endParaRPr/>
          </a:p>
        </p:txBody>
      </p:sp>
      <p:sp>
        <p:nvSpPr>
          <p:cNvPr id="564" name="Google Shape;564;p6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65" name="Google Shape;565;p6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566" name="Google Shape;56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733" y="735836"/>
            <a:ext cx="9939930" cy="550705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68" name="Google Shape;568;p6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Dockerfile Template</a:t>
            </a:r>
            <a:endParaRPr/>
          </a:p>
        </p:txBody>
      </p:sp>
      <p:sp>
        <p:nvSpPr>
          <p:cNvPr id="574" name="Google Shape;574;p6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75" name="Google Shape;575;p6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576" name="Google Shape;57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4343" y="814779"/>
            <a:ext cx="4780188" cy="541892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78" name="Google Shape;578;p6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Dockerfile Build Cache</a:t>
            </a:r>
            <a:endParaRPr/>
          </a:p>
        </p:txBody>
      </p:sp>
      <p:sp>
        <p:nvSpPr>
          <p:cNvPr id="584" name="Google Shape;584;p6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85" name="Google Shape;585;p6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586" name="Google Shape;586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575" y="2200103"/>
            <a:ext cx="5372850" cy="2457793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88" name="Google Shape;588;p6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FROM node:4-onbuild</a:t>
            </a:r>
            <a:endParaRPr/>
          </a:p>
        </p:txBody>
      </p:sp>
      <p:sp>
        <p:nvSpPr>
          <p:cNvPr id="594" name="Google Shape;594;p6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Pulls/downloads a base image from docker hub which is a public hub for docker images.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running a node appication you need to install node in your system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95" name="Google Shape;595;p6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596" name="Google Shape;596;p6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597" name="Google Shape;597;p6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RUN mkdir /app</a:t>
            </a:r>
            <a:endParaRPr/>
          </a:p>
        </p:txBody>
      </p:sp>
      <p:sp>
        <p:nvSpPr>
          <p:cNvPr id="603" name="Google Shape;603;p6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this command we make create an empty directory which will be our working directory with the code files.</a:t>
            </a:r>
            <a:endParaRPr/>
          </a:p>
        </p:txBody>
      </p:sp>
      <p:sp>
        <p:nvSpPr>
          <p:cNvPr id="604" name="Google Shape;604;p6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05" name="Google Shape;605;p6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06" name="Google Shape;606;p6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COPY . /app/</a:t>
            </a:r>
            <a:endParaRPr/>
          </a:p>
        </p:txBody>
      </p:sp>
      <p:sp>
        <p:nvSpPr>
          <p:cNvPr id="612" name="Google Shape;612;p6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Copies all files in current directory to the newly created app directory.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Your Dockerfile should be in the parent directory of your project.</a:t>
            </a:r>
            <a:endParaRPr/>
          </a:p>
        </p:txBody>
      </p:sp>
      <p:sp>
        <p:nvSpPr>
          <p:cNvPr id="613" name="Google Shape;613;p6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14" name="Google Shape;614;p6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15" name="Google Shape;615;p6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WORKDIR /app</a:t>
            </a:r>
            <a:endParaRPr/>
          </a:p>
        </p:txBody>
      </p:sp>
      <p:sp>
        <p:nvSpPr>
          <p:cNvPr id="621" name="Google Shape;621;p6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 switch from current directory to the app directory where we will run our application.</a:t>
            </a:r>
            <a:endParaRPr/>
          </a:p>
        </p:txBody>
      </p:sp>
      <p:sp>
        <p:nvSpPr>
          <p:cNvPr id="622" name="Google Shape;622;p6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23" name="Google Shape;623;p6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24" name="Google Shape;624;p6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RUN npm install</a:t>
            </a:r>
            <a:endParaRPr/>
          </a:p>
        </p:txBody>
      </p:sp>
      <p:sp>
        <p:nvSpPr>
          <p:cNvPr id="630" name="Google Shape;630;p6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npm command is related to node application.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 we copied all dependencies, our main file - package.json would have been copied.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running above command installs all dependencies from the file and creates a node_modules folder with mentioned node packages.</a:t>
            </a:r>
            <a:endParaRPr/>
          </a:p>
        </p:txBody>
      </p:sp>
      <p:sp>
        <p:nvSpPr>
          <p:cNvPr id="631" name="Google Shape;631;p6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32" name="Google Shape;632;p6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33" name="Google Shape;633;p6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EXPOSE 8234</a:t>
            </a:r>
            <a:endParaRPr/>
          </a:p>
        </p:txBody>
      </p:sp>
      <p:sp>
        <p:nvSpPr>
          <p:cNvPr id="639" name="Google Shape;639;p69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command is to expose a port we want our docker image to run on.</a:t>
            </a:r>
            <a:endParaRPr/>
          </a:p>
        </p:txBody>
      </p:sp>
      <p:sp>
        <p:nvSpPr>
          <p:cNvPr id="640" name="Google Shape;640;p6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41" name="Google Shape;641;p6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42" name="Google Shape;642;p6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provides better utilization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" y="619125"/>
            <a:ext cx="1063942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CMD [ "npm", "start" ]</a:t>
            </a:r>
            <a:endParaRPr/>
          </a:p>
        </p:txBody>
      </p:sp>
      <p:sp>
        <p:nvSpPr>
          <p:cNvPr id="648" name="Google Shape;648;p7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is a command line operation to run a node application.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may differ based on projects.</a:t>
            </a:r>
            <a:endParaRPr/>
          </a:p>
        </p:txBody>
      </p:sp>
      <p:sp>
        <p:nvSpPr>
          <p:cNvPr id="649" name="Google Shape;649;p7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50" name="Google Shape;650;p7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51" name="Google Shape;651;p7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Build Image</a:t>
            </a:r>
            <a:endParaRPr/>
          </a:p>
        </p:txBody>
      </p:sp>
      <p:sp>
        <p:nvSpPr>
          <p:cNvPr id="657" name="Google Shape;657;p7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Now once we have our Dockerfile ready lets build an image out of it.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Assuming you all have docker installed on your system lets follow some simple steps:-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Navigate to directory containing Dockerfile.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the following command on your terminal:-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build -t myimage 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images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-p 8234:8234 'your image name'</a:t>
            </a:r>
            <a:endParaRPr/>
          </a:p>
        </p:txBody>
      </p:sp>
      <p:sp>
        <p:nvSpPr>
          <p:cNvPr id="658" name="Google Shape;658;p7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59" name="Google Shape;659;p7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60" name="Google Shape;660;p7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Publish Port</a:t>
            </a:r>
            <a:endParaRPr/>
          </a:p>
        </p:txBody>
      </p:sp>
      <p:sp>
        <p:nvSpPr>
          <p:cNvPr id="666" name="Google Shape;666;p7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–t –p 8080:80 ubuntu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 container port 80 to host port 8080</a:t>
            </a:r>
            <a:endParaRPr/>
          </a:p>
        </p:txBody>
      </p:sp>
      <p:sp>
        <p:nvSpPr>
          <p:cNvPr id="667" name="Google Shape;667;p7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68" name="Google Shape;668;p7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69" name="Google Shape;669;p7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Hub</a:t>
            </a:r>
            <a:endParaRPr/>
          </a:p>
        </p:txBody>
      </p:sp>
      <p:sp>
        <p:nvSpPr>
          <p:cNvPr id="675" name="Google Shape;675;p7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Public repository of Docker images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https://hub.docker.com/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search [term]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my own registry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pull from your own registry, substitute the host and port to your own: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login localhost:8080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pull 164.52.197.86 :5000/test-image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76" name="Google Shape;676;p7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677" name="Google Shape;677;p7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678" name="Google Shape;678;p7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65c400d47_0_5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00" cy="58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Assignment: Build Your Own Dockerfile and Run Containers From It</a:t>
            </a:r>
            <a:endParaRPr sz="2800"/>
          </a:p>
        </p:txBody>
      </p:sp>
      <p:sp>
        <p:nvSpPr>
          <p:cNvPr id="685" name="Google Shape;685;g965c400d47_0_5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00" cy="58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Upload the docker file in assignment folder.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sure to change dockerfile with your name in format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</a:rPr>
              <a:t>Dockerfile&lt;YourName&gt;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/>
          </a:p>
        </p:txBody>
      </p:sp>
      <p:sp>
        <p:nvSpPr>
          <p:cNvPr id="686" name="Google Shape;686;g965c400d47_0_5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100" cy="36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692" name="Google Shape;692;p11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Refer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003-Container Images.txt</a:t>
            </a:r>
            <a:endParaRPr/>
          </a:p>
        </p:txBody>
      </p:sp>
      <p:sp>
        <p:nvSpPr>
          <p:cNvPr id="693" name="Google Shape;693;p1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Resource Usage</a:t>
            </a:r>
            <a:endParaRPr/>
          </a:p>
        </p:txBody>
      </p:sp>
      <p:sp>
        <p:nvSpPr>
          <p:cNvPr id="699" name="Google Shape;699;p7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top [container id]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stats [container id]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inspect [container id]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stats –all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700" name="Google Shape;700;p7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01" name="Google Shape;701;p7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702" name="Google Shape;702;p7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Clean Up</a:t>
            </a:r>
            <a:endParaRPr/>
          </a:p>
        </p:txBody>
      </p:sp>
      <p:sp>
        <p:nvSpPr>
          <p:cNvPr id="708" name="Google Shape;708;p7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stop $(docker ps -a -q) #stop ALL containers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rm -f $(docker ps -a -q) # remove ALL containers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709" name="Google Shape;709;p7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10" name="Google Shape;710;p7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711" name="Google Shape;711;p7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Persistence Storage</a:t>
            </a:r>
            <a:endParaRPr/>
          </a:p>
        </p:txBody>
      </p:sp>
      <p:sp>
        <p:nvSpPr>
          <p:cNvPr id="717" name="Google Shape;717;p1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718" name="Google Shape;718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Persistence Storage</a:t>
            </a:r>
            <a:endParaRPr/>
          </a:p>
        </p:txBody>
      </p:sp>
      <p:sp>
        <p:nvSpPr>
          <p:cNvPr id="724" name="Google Shape;724;p8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By default all files created inside a container are stored on a writable container layer.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means: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doesn’t persist when that container is removed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uses volumes to persist data on host file system.</a:t>
            </a:r>
            <a:endParaRPr/>
          </a:p>
        </p:txBody>
      </p:sp>
      <p:sp>
        <p:nvSpPr>
          <p:cNvPr id="725" name="Google Shape;725;p8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26" name="Google Shape;726;p8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727" name="Google Shape;727;p8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But Virtual Machine increases Licensing Cost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724055"/>
            <a:ext cx="10325100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Volume</a:t>
            </a:r>
            <a:endParaRPr/>
          </a:p>
        </p:txBody>
      </p:sp>
      <p:sp>
        <p:nvSpPr>
          <p:cNvPr id="733" name="Google Shape;733;p8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734" name="Google Shape;734;p8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pic>
        <p:nvPicPr>
          <p:cNvPr id="735" name="Google Shape;735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46" y="1437494"/>
            <a:ext cx="11005816" cy="45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8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37" name="Google Shape;737;p8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Create and manage volumes</a:t>
            </a:r>
            <a:endParaRPr/>
          </a:p>
        </p:txBody>
      </p:sp>
      <p:sp>
        <p:nvSpPr>
          <p:cNvPr id="743" name="Google Shape;743;p8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volume create my-vol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volume ls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volume inspect my-vol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volume rm my-vol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volume create -o size=20GB my-named-volume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Mount volume in running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https://medium.com/kokster/mount-volumes-into-a-running-container-65a967bee3b5</a:t>
            </a:r>
            <a:endParaRPr/>
          </a:p>
        </p:txBody>
      </p:sp>
      <p:sp>
        <p:nvSpPr>
          <p:cNvPr id="744" name="Google Shape;744;p8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45" name="Google Shape;745;p8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746" name="Google Shape;746;p8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Start a container with a volume</a:t>
            </a:r>
            <a:endParaRPr/>
          </a:p>
        </p:txBody>
      </p:sp>
      <p:sp>
        <p:nvSpPr>
          <p:cNvPr id="752" name="Google Shape;752;p8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-d   --name devtest   -v myvol2:/app   nginx:latest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mounts the volume myvol2 into /app/ in the container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inspect devtest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verify that the volume was created and mounted correctly.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container stop devtest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container rm devtest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volume rm myvol2</a:t>
            </a:r>
            <a:endParaRPr/>
          </a:p>
        </p:txBody>
      </p:sp>
      <p:sp>
        <p:nvSpPr>
          <p:cNvPr id="753" name="Google Shape;753;p8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54" name="Google Shape;754;p8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755" name="Google Shape;755;p8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Use a read-only volume</a:t>
            </a:r>
            <a:endParaRPr/>
          </a:p>
        </p:txBody>
      </p:sp>
      <p:sp>
        <p:nvSpPr>
          <p:cNvPr id="761" name="Google Shape;761;p8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-d  --name=nginxtest -v nginx-vol:/usr/share/nginx/html:ro   nginx:latest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inspect nginx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container stop nginxtest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container rm nginxtest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volume rm nginx-vol</a:t>
            </a:r>
            <a:endParaRPr/>
          </a:p>
        </p:txBody>
      </p:sp>
      <p:sp>
        <p:nvSpPr>
          <p:cNvPr id="762" name="Google Shape;762;p8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63" name="Google Shape;763;p8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764" name="Google Shape;764;p8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Mount Volumes</a:t>
            </a:r>
            <a:endParaRPr/>
          </a:p>
        </p:txBody>
      </p:sp>
      <p:sp>
        <p:nvSpPr>
          <p:cNvPr id="770" name="Google Shape;770;p8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run –ti –v /hostLog:/log ubuntu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Run second container: Volume can be shared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run –ti –volumesfrom firstContainerName ubuntu</a:t>
            </a:r>
            <a:endParaRPr/>
          </a:p>
        </p:txBody>
      </p:sp>
      <p:sp>
        <p:nvSpPr>
          <p:cNvPr id="771" name="Google Shape;771;p8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772" name="Google Shape;772;p8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773" name="Google Shape;773;p8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779" name="Google Shape;779;p119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Refer: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004-Container Lifetime _ Persistent Data.txt</a:t>
            </a:r>
            <a:endParaRPr/>
          </a:p>
        </p:txBody>
      </p:sp>
      <p:sp>
        <p:nvSpPr>
          <p:cNvPr id="780" name="Google Shape;780;p11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65c400d47_0_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00" cy="58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DockerFile for Spring Boot application</a:t>
            </a:r>
            <a:endParaRPr/>
          </a:p>
        </p:txBody>
      </p:sp>
      <p:sp>
        <p:nvSpPr>
          <p:cNvPr id="921" name="Google Shape;921;g965c400d47_0_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00" cy="58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git clone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https://github.com/atingupta2005/02-todo-web-application-h2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cd 02-todo-web-application-h2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vim </a:t>
            </a:r>
            <a:r>
              <a:rPr lang="en-US" dirty="0" err="1"/>
              <a:t>Dockerfile</a:t>
            </a:r>
            <a:r>
              <a:rPr lang="en-US" dirty="0"/>
              <a:t>		</a:t>
            </a:r>
            <a:r>
              <a:rPr lang="en-US" dirty="0">
                <a:solidFill>
                  <a:srgbClr val="38761D"/>
                </a:solidFill>
              </a:rPr>
              <a:t>#Review the file content to understand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docker build -t </a:t>
            </a:r>
            <a:r>
              <a:rPr lang="en-US" dirty="0">
                <a:solidFill>
                  <a:srgbClr val="FF0000"/>
                </a:solidFill>
              </a:rPr>
              <a:t>atingupta2005</a:t>
            </a:r>
            <a:r>
              <a:rPr lang="en-US" dirty="0"/>
              <a:t>/02-todo-web-application-h2 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Take code from: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https://docs.google.com/document/d/1fkxH9LtVAgoYtH_Uyms1hgPyUjBweRKXXITU8OJDvH4/edit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2" name="Google Shape;922;g965c400d47_0_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100" cy="36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65c400d47_0_1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00" cy="58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Publish Docker image to public registry</a:t>
            </a:r>
            <a:endParaRPr/>
          </a:p>
        </p:txBody>
      </p:sp>
      <p:sp>
        <p:nvSpPr>
          <p:cNvPr id="929" name="Google Shape;929;g965c400d47_0_1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00" cy="58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clone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https://github.com/atingupta2005/02-todo-web-application-h2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cd 02-todo-web-application-h2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build -t </a:t>
            </a:r>
            <a:r>
              <a:rPr lang="en-US">
                <a:solidFill>
                  <a:srgbClr val="FF0000"/>
                </a:solidFill>
              </a:rPr>
              <a:t>atingupta2005</a:t>
            </a:r>
            <a:r>
              <a:rPr lang="en-US"/>
              <a:t>/02-todo-web-application-h2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run -p 8080:8080 </a:t>
            </a:r>
            <a:r>
              <a:rPr lang="en-US">
                <a:solidFill>
                  <a:srgbClr val="FF0000"/>
                </a:solidFill>
              </a:rPr>
              <a:t>atingupta2005</a:t>
            </a:r>
            <a:r>
              <a:rPr lang="en-US"/>
              <a:t>/02-todo-web-application-h2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push </a:t>
            </a:r>
            <a:r>
              <a:rPr lang="en-US">
                <a:solidFill>
                  <a:srgbClr val="FF0000"/>
                </a:solidFill>
              </a:rPr>
              <a:t>atingupta2005</a:t>
            </a:r>
            <a:r>
              <a:rPr lang="en-US"/>
              <a:t>/02-todo-web-application-h2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code refer: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https://docs.google.com/document/d/1TKtg6Zjgr-t9ezGWdeME6eWoSDiztT38L_fg6jUZwq0/edit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g965c400d47_0_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100" cy="36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pic>
        <p:nvPicPr>
          <p:cNvPr id="936" name="Google Shape;936;p122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938" name="Google Shape;938;p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Each VM needs a separate OS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347" y="663353"/>
            <a:ext cx="4392172" cy="57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More OSes doesn’t increase Business Value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714530"/>
            <a:ext cx="1081087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most of the Resources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609600"/>
            <a:ext cx="1081087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2122</Words>
  <Application>Microsoft Office PowerPoint</Application>
  <PresentationFormat>Widescreen</PresentationFormat>
  <Paragraphs>454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 Theme</vt:lpstr>
      <vt:lpstr>Docker</vt:lpstr>
      <vt:lpstr>Traditional Deployment Architecture</vt:lpstr>
      <vt:lpstr>Less Utilization in Traditional Architecture</vt:lpstr>
      <vt:lpstr>Virtual Machine to the Rescue</vt:lpstr>
      <vt:lpstr>Virtual Machine provides better utilization</vt:lpstr>
      <vt:lpstr>But Virtual Machine increases Licensing Cost</vt:lpstr>
      <vt:lpstr>Each VM needs a separate OS</vt:lpstr>
      <vt:lpstr>More OSes doesn’t increase Business Value</vt:lpstr>
      <vt:lpstr>OS takes most of the Resources</vt:lpstr>
      <vt:lpstr>PowerPoint Presentation</vt:lpstr>
      <vt:lpstr>Containerization</vt:lpstr>
      <vt:lpstr>Containers to the Rescue</vt:lpstr>
      <vt:lpstr>Containers vs VM</vt:lpstr>
      <vt:lpstr>Containers vs VM</vt:lpstr>
      <vt:lpstr>OS takes more resources and Licensing cost</vt:lpstr>
      <vt:lpstr>Containers takes less resources</vt:lpstr>
      <vt:lpstr>How containers work?</vt:lpstr>
      <vt:lpstr>What is Docker?</vt:lpstr>
      <vt:lpstr>Practical</vt:lpstr>
      <vt:lpstr>Docker Engine</vt:lpstr>
      <vt:lpstr>Docker Engine</vt:lpstr>
      <vt:lpstr>Where does Docker Run?</vt:lpstr>
      <vt:lpstr>Docker can run anywhere</vt:lpstr>
      <vt:lpstr>Docker on Physical Machine and also on Cloud</vt:lpstr>
      <vt:lpstr>Docker Architecture</vt:lpstr>
      <vt:lpstr>Image</vt:lpstr>
      <vt:lpstr>Container</vt:lpstr>
      <vt:lpstr>Docker Registry</vt:lpstr>
      <vt:lpstr>Hands-On</vt:lpstr>
      <vt:lpstr>Docker Networking</vt:lpstr>
      <vt:lpstr>Docker Networking</vt:lpstr>
      <vt:lpstr>Use the default bridge network</vt:lpstr>
      <vt:lpstr>Use the default bridge network</vt:lpstr>
      <vt:lpstr>Use user-defined bridge networks</vt:lpstr>
      <vt:lpstr>Docker PS Filter</vt:lpstr>
      <vt:lpstr>Use user-defined bridge networks</vt:lpstr>
      <vt:lpstr>Networking using the host network</vt:lpstr>
      <vt:lpstr>Hands-on</vt:lpstr>
      <vt:lpstr>Container Images and Dockerfile</vt:lpstr>
      <vt:lpstr>Create Dockerized Application </vt:lpstr>
      <vt:lpstr>Dockerfile</vt:lpstr>
      <vt:lpstr>Dockerfile Template</vt:lpstr>
      <vt:lpstr>Dockerfile Build Cache</vt:lpstr>
      <vt:lpstr>FROM node:4-onbuild</vt:lpstr>
      <vt:lpstr>RUN mkdir /app</vt:lpstr>
      <vt:lpstr>COPY . /app/</vt:lpstr>
      <vt:lpstr>WORKDIR /app</vt:lpstr>
      <vt:lpstr>RUN npm install</vt:lpstr>
      <vt:lpstr>EXPOSE 8234</vt:lpstr>
      <vt:lpstr>CMD [ "npm", "start" ]</vt:lpstr>
      <vt:lpstr>Build Image</vt:lpstr>
      <vt:lpstr>Publish Port</vt:lpstr>
      <vt:lpstr>Docker Hub</vt:lpstr>
      <vt:lpstr>Assignment: Build Your Own Dockerfile and Run Containers From It</vt:lpstr>
      <vt:lpstr>Hands-on</vt:lpstr>
      <vt:lpstr>Resource Usage</vt:lpstr>
      <vt:lpstr>Clean Up</vt:lpstr>
      <vt:lpstr>Persistence Storage</vt:lpstr>
      <vt:lpstr>Persistence Storage</vt:lpstr>
      <vt:lpstr>Docker Volume</vt:lpstr>
      <vt:lpstr>Create and manage volumes</vt:lpstr>
      <vt:lpstr>Start a container with a volume</vt:lpstr>
      <vt:lpstr>Use a read-only volume</vt:lpstr>
      <vt:lpstr>Mount Volumes</vt:lpstr>
      <vt:lpstr>Hands-on</vt:lpstr>
      <vt:lpstr>Create DockerFile for Spring Boot application</vt:lpstr>
      <vt:lpstr>Publish Docker image to public registry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Atin Gupta</cp:lastModifiedBy>
  <cp:revision>4</cp:revision>
  <dcterms:modified xsi:type="dcterms:W3CDTF">2023-06-04T05:10:15Z</dcterms:modified>
</cp:coreProperties>
</file>