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383" r:id="rId3"/>
    <p:sldId id="398" r:id="rId4"/>
    <p:sldId id="401" r:id="rId5"/>
    <p:sldId id="402" r:id="rId6"/>
    <p:sldId id="388" r:id="rId7"/>
    <p:sldId id="392" r:id="rId8"/>
    <p:sldId id="4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995F-B9BA-4FB2-B80E-AD1078263E0F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A1D88-2659-44D4-8E04-A91B6E2E9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1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9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1D88-2659-44D4-8E04-A91B6E2E9B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68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93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F7A006-8D62-46E4-91D7-447DAF3B53AD}" type="datetime3">
              <a:rPr lang="en-US" smtClean="0"/>
              <a:t>14 September 2022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740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EE9C7F0-3349-4AA9-B78A-374E60FA34EF}" type="datetime3">
              <a:rPr lang="en-US" smtClean="0"/>
              <a:t>14 September 2022</a:t>
            </a:fld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648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77A2A04-8769-4A82-80CD-7D3E3BE2266A}" type="datetime3">
              <a:rPr lang="en-US" smtClean="0"/>
              <a:t>14 September 2022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258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3714A06-8F58-469D-9273-81793FF8F5A3}" type="datetime3">
              <a:rPr lang="en-US" smtClean="0"/>
              <a:t>14 September 2022</a:t>
            </a:fld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25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4885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BE40DFF-4A13-47A9-937F-41145871FADC}" type="datetime3">
              <a:rPr lang="en-US" smtClean="0"/>
              <a:t>14 September 2022</a:t>
            </a:fld>
            <a:endParaRPr dirty="0"/>
          </a:p>
        </p:txBody>
      </p:sp>
      <p:sp>
        <p:nvSpPr>
          <p:cNvPr id="15" name="Google Shape;13;p1"/>
          <p:cNvSpPr txBox="1">
            <a:spLocks noGrp="1"/>
          </p:cNvSpPr>
          <p:nvPr>
            <p:ph type="ftr" idx="11"/>
          </p:nvPr>
        </p:nvSpPr>
        <p:spPr>
          <a:xfrm>
            <a:off x="2768252" y="6444032"/>
            <a:ext cx="8217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Terraform</a:t>
            </a:r>
            <a:endParaRPr dirty="0"/>
          </a:p>
        </p:txBody>
      </p:sp>
      <p:sp>
        <p:nvSpPr>
          <p:cNvPr id="16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0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5"/>
            <a:ext cx="11983232" cy="556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27139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5B913A6-747E-43D7-8D94-72DD9C6890AD}" type="datetime3">
              <a:rPr lang="en-US" smtClean="0"/>
              <a:t>14 September 2022</a:t>
            </a:fld>
            <a:endParaRPr dirty="0"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3043824" y="6444032"/>
            <a:ext cx="79415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Terraform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955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2F766A1-9D6B-4AE2-A9BF-F2BE8EB80E60}" type="datetime3">
              <a:rPr lang="en-US" smtClean="0"/>
              <a:t>14 September 2022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273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 preserve="1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64F1B52-EE1B-427C-8B4B-845C6DC394C7}" type="datetime3">
              <a:rPr lang="en-US" smtClean="0"/>
              <a:t>14 September 2022</a:t>
            </a:fld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437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C6C2314-BB7C-4775-847B-A88EFA91376C}" type="datetime3">
              <a:rPr lang="en-US" smtClean="0"/>
              <a:t>14 September 2022</a:t>
            </a:fld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94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11;p1"/>
          <p:cNvSpPr txBox="1">
            <a:spLocks noGrp="1"/>
          </p:cNvSpPr>
          <p:nvPr>
            <p:ph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4" y="6444032"/>
            <a:ext cx="9404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6E97C88-8337-4832-A675-0852BF4EDE6E}" type="datetime3">
              <a:rPr lang="en-US" smtClean="0"/>
              <a:t>14 September 2022</a:t>
            </a:fld>
            <a:endParaRPr/>
          </a:p>
        </p:txBody>
      </p:sp>
      <p:sp>
        <p:nvSpPr>
          <p:cNvPr id="9" name="Google Shape;13;p1"/>
          <p:cNvSpPr txBox="1">
            <a:spLocks noGrp="1"/>
          </p:cNvSpPr>
          <p:nvPr>
            <p:ph type="ftr" idx="11"/>
          </p:nvPr>
        </p:nvSpPr>
        <p:spPr>
          <a:xfrm>
            <a:off x="1206674" y="6444032"/>
            <a:ext cx="97786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Terraform</a:t>
            </a:r>
            <a:endParaRPr dirty="0"/>
          </a:p>
        </p:txBody>
      </p:sp>
      <p:sp>
        <p:nvSpPr>
          <p:cNvPr id="10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364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28AF437-8D10-4B6B-AA79-502031EBF8D1}" type="datetime3">
              <a:rPr lang="en-US" smtClean="0"/>
              <a:t>14 September 2022</a:t>
            </a:fld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8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6A9F005-62EF-4C50-83BA-F43C74396A70}" type="datetime3">
              <a:rPr lang="en-US" smtClean="0"/>
              <a:t>14 September 2022</a:t>
            </a:fld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Terraform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52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4384" y="26597"/>
            <a:ext cx="11983232" cy="49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4384" y="613774"/>
            <a:ext cx="11983232" cy="573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4383" y="6444032"/>
            <a:ext cx="22129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22B068A-53ED-440A-963B-398D1F46673B}" type="datetime3">
              <a:rPr lang="en-US" smtClean="0"/>
              <a:t>14 September 2022</a:t>
            </a:fld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455100" y="6444032"/>
            <a:ext cx="85302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Terraform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443569" y="6444032"/>
            <a:ext cx="6440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33398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Terraform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2F54589-DB59-48BC-8D19-73DCF49636B7}" type="datetime3">
              <a:rPr lang="en-US" smtClean="0"/>
              <a:t>14 September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Terraform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194" y="1416846"/>
            <a:ext cx="8734006" cy="20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1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8A04B5-E69D-4AC6-8C36-2FF9711B6A40}" type="datetime3">
              <a:rPr lang="en-US" smtClean="0"/>
              <a:t>14 September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Terraform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Introduction to cdktf | Terraform - HashiCorp Lear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946" b="8418"/>
          <a:stretch/>
        </p:blipFill>
        <p:spPr bwMode="auto">
          <a:xfrm>
            <a:off x="1613266" y="1714500"/>
            <a:ext cx="8736867" cy="300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D8A04B5-E69D-4AC6-8C36-2FF9711B6A40}" type="datetime3">
              <a:rPr lang="en-US" smtClean="0"/>
              <a:t>14 September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Terraform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Terraform Consulting Services and Solution Provider: TX, US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" r="4632"/>
          <a:stretch/>
        </p:blipFill>
        <p:spPr bwMode="auto">
          <a:xfrm>
            <a:off x="149692" y="1112701"/>
            <a:ext cx="11906302" cy="413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43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 Quick Guide To Terraform Resource Development | Cloudrea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" r="9333"/>
          <a:stretch/>
        </p:blipFill>
        <p:spPr bwMode="auto">
          <a:xfrm>
            <a:off x="5902716" y="2685308"/>
            <a:ext cx="5793984" cy="336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in the Go programming language</a:t>
            </a:r>
          </a:p>
          <a:p>
            <a:r>
              <a:rPr lang="en-US" dirty="0"/>
              <a:t>The entry-point for anyone using Terraform</a:t>
            </a:r>
          </a:p>
          <a:p>
            <a:r>
              <a:rPr lang="en-US" dirty="0"/>
              <a:t>Primary responsibilities</a:t>
            </a:r>
          </a:p>
          <a:p>
            <a:pPr lvl="1"/>
            <a:r>
              <a:rPr lang="en-US" dirty="0"/>
              <a:t>Reading configuration files</a:t>
            </a:r>
          </a:p>
          <a:p>
            <a:pPr lvl="1"/>
            <a:r>
              <a:rPr lang="en-US" dirty="0"/>
              <a:t>Resource state management</a:t>
            </a:r>
          </a:p>
          <a:p>
            <a:pPr lvl="1"/>
            <a:r>
              <a:rPr lang="en-US" dirty="0"/>
              <a:t>Construction of the Resource Graph</a:t>
            </a:r>
          </a:p>
          <a:p>
            <a:pPr lvl="1"/>
            <a:r>
              <a:rPr lang="en-US" dirty="0"/>
              <a:t>Plan execution</a:t>
            </a:r>
          </a:p>
          <a:p>
            <a:pPr lvl="1"/>
            <a:r>
              <a:rPr lang="en-US" dirty="0"/>
              <a:t>Communication with plugins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BE40DFF-4A13-47A9-937F-41145871FADC}" type="datetime3">
              <a:rPr lang="en-US" smtClean="0"/>
              <a:t>14 September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Terraform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0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 Quick Guide To Terraform Resource Development | Cloudreac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4" r="9333"/>
          <a:stretch/>
        </p:blipFill>
        <p:spPr bwMode="auto">
          <a:xfrm>
            <a:off x="5902716" y="2685308"/>
            <a:ext cx="5793984" cy="336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plugin exposes an implementation for a specific service</a:t>
            </a:r>
          </a:p>
          <a:p>
            <a:pPr lvl="1"/>
            <a:r>
              <a:rPr lang="en-US" dirty="0"/>
              <a:t>such as AWS, Azure</a:t>
            </a:r>
          </a:p>
          <a:p>
            <a:r>
              <a:rPr lang="en-US" dirty="0"/>
              <a:t>Plugin Locations</a:t>
            </a:r>
          </a:p>
          <a:p>
            <a:pPr lvl="1"/>
            <a:r>
              <a:rPr lang="en-US" dirty="0"/>
              <a:t>~/.</a:t>
            </a:r>
            <a:r>
              <a:rPr lang="en-US" dirty="0" err="1"/>
              <a:t>terraform.d</a:t>
            </a:r>
            <a:r>
              <a:rPr lang="en-US" dirty="0"/>
              <a:t>/plugins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BE40DFF-4A13-47A9-937F-41145871FADC}" type="datetime3">
              <a:rPr lang="en-US" smtClean="0"/>
              <a:t>14 September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Terraform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0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curl -</a:t>
            </a:r>
            <a:r>
              <a:rPr lang="en-US" dirty="0" err="1"/>
              <a:t>fsSL</a:t>
            </a:r>
            <a:r>
              <a:rPr lang="en-US" dirty="0"/>
              <a:t> https://apt.releases.hashicorp.com/gpg | </a:t>
            </a:r>
            <a:r>
              <a:rPr lang="en-US" dirty="0" err="1"/>
              <a:t>sudo</a:t>
            </a:r>
            <a:r>
              <a:rPr lang="en-US" dirty="0"/>
              <a:t> apt-key add –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sudo</a:t>
            </a:r>
            <a:r>
              <a:rPr lang="en-US" dirty="0"/>
              <a:t> apt-add-repository "deb [arch=amd64] https://apt.releases.hashicorp.com $(</a:t>
            </a:r>
            <a:r>
              <a:rPr lang="en-US" dirty="0" err="1"/>
              <a:t>lsb_release</a:t>
            </a:r>
            <a:r>
              <a:rPr lang="en-US" dirty="0"/>
              <a:t> -</a:t>
            </a:r>
            <a:r>
              <a:rPr lang="en-US" dirty="0" err="1"/>
              <a:t>cs</a:t>
            </a:r>
            <a:r>
              <a:rPr lang="en-US" dirty="0"/>
              <a:t>) main“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sudo</a:t>
            </a:r>
            <a:r>
              <a:rPr lang="en-US" dirty="0"/>
              <a:t> apt-get update &amp;&amp; </a:t>
            </a:r>
            <a:r>
              <a:rPr lang="en-US" dirty="0" err="1"/>
              <a:t>sudo</a:t>
            </a:r>
            <a:r>
              <a:rPr lang="en-US" dirty="0"/>
              <a:t> apt-get install terraform</a:t>
            </a:r>
          </a:p>
          <a:p>
            <a:pPr>
              <a:lnSpc>
                <a:spcPct val="150000"/>
              </a:lnSpc>
            </a:pPr>
            <a:r>
              <a:rPr lang="en-US" dirty="0"/>
              <a:t>terraform –help</a:t>
            </a:r>
          </a:p>
          <a:p>
            <a:pPr>
              <a:lnSpc>
                <a:spcPct val="150000"/>
              </a:lnSpc>
            </a:pPr>
            <a:r>
              <a:rPr lang="en-US" dirty="0"/>
              <a:t>terraform -install-autocomplete</a:t>
            </a:r>
          </a:p>
          <a:p>
            <a:pPr>
              <a:lnSpc>
                <a:spcPct val="150000"/>
              </a:lnSpc>
            </a:pPr>
            <a:r>
              <a:rPr lang="en-US" dirty="0"/>
              <a:t>Refer: 0-Install-Terraform.md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BE40DFF-4A13-47A9-937F-41145871FADC}" type="datetime3">
              <a:rPr lang="en-US" smtClean="0"/>
              <a:t>14 September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Terraform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 descr="Install Terraform on Windows 10 / Windows Server 2019 | Computing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790" y="3718740"/>
            <a:ext cx="3816802" cy="263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07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Introduction to Terraform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Called </a:t>
            </a:r>
            <a:r>
              <a:rPr lang="en-US" dirty="0" err="1"/>
              <a:t>HashiCorp</a:t>
            </a:r>
            <a:r>
              <a:rPr lang="en-US" dirty="0"/>
              <a:t> Configuration Language (HCL)</a:t>
            </a:r>
          </a:p>
          <a:p>
            <a:r>
              <a:rPr lang="en-US" dirty="0"/>
              <a:t>Human readable as well as machine-friendly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# An AMI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variable "</a:t>
            </a:r>
            <a:r>
              <a:rPr lang="en-US" sz="2000" dirty="0" err="1">
                <a:solidFill>
                  <a:srgbClr val="0070C0"/>
                </a:solidFill>
              </a:rPr>
              <a:t>ami</a:t>
            </a:r>
            <a:r>
              <a:rPr lang="en-US" sz="2000" dirty="0">
                <a:solidFill>
                  <a:srgbClr val="0070C0"/>
                </a:solidFill>
              </a:rPr>
              <a:t>" {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  description = "the AMI to use"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}</a:t>
            </a: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resource "</a:t>
            </a:r>
            <a:r>
              <a:rPr lang="en-US" sz="2000" dirty="0" err="1">
                <a:solidFill>
                  <a:srgbClr val="0070C0"/>
                </a:solidFill>
              </a:rPr>
              <a:t>aws_instance</a:t>
            </a:r>
            <a:r>
              <a:rPr lang="en-US" sz="2000" dirty="0">
                <a:solidFill>
                  <a:srgbClr val="0070C0"/>
                </a:solidFill>
              </a:rPr>
              <a:t>" "web" {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000" dirty="0" err="1">
                <a:solidFill>
                  <a:srgbClr val="0070C0"/>
                </a:solidFill>
              </a:rPr>
              <a:t>ami</a:t>
            </a:r>
            <a:r>
              <a:rPr lang="en-US" sz="2000" dirty="0">
                <a:solidFill>
                  <a:srgbClr val="0070C0"/>
                </a:solidFill>
              </a:rPr>
              <a:t>               = "${</a:t>
            </a:r>
            <a:r>
              <a:rPr lang="en-US" sz="2000" dirty="0" err="1">
                <a:solidFill>
                  <a:srgbClr val="0070C0"/>
                </a:solidFill>
              </a:rPr>
              <a:t>var.ami</a:t>
            </a:r>
            <a:r>
              <a:rPr lang="en-US" sz="2000" dirty="0">
                <a:solidFill>
                  <a:srgbClr val="0070C0"/>
                </a:solidFill>
              </a:rPr>
              <a:t>}"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  count             = 2</a:t>
            </a:r>
          </a:p>
          <a:p>
            <a:pPr lvl="1"/>
            <a:r>
              <a:rPr lang="en-US" sz="2000">
                <a:solidFill>
                  <a:srgbClr val="0070C0"/>
                </a:solidFill>
              </a:rPr>
              <a:t>connection </a:t>
            </a:r>
            <a:r>
              <a:rPr lang="en-US" sz="2000" dirty="0">
                <a:solidFill>
                  <a:srgbClr val="0070C0"/>
                </a:solidFill>
              </a:rPr>
              <a:t>{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    user = "root"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  }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BE40DFF-4A13-47A9-937F-41145871FADC}" type="datetime3">
              <a:rPr lang="en-US" smtClean="0"/>
              <a:t>14 September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Terraform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4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3" descr="Image result for Thank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161" y="2027691"/>
            <a:ext cx="8138751" cy="344540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C390CAD1-A6F9-433C-873D-B5698F7E3F18}" type="datetime3">
              <a:rPr lang="en-US" smtClean="0"/>
              <a:t>14 September 2022</a:t>
            </a:fld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Terraform</a:t>
            </a:r>
            <a:endParaRPr/>
          </a:p>
        </p:txBody>
      </p:sp>
      <p:sp>
        <p:nvSpPr>
          <p:cNvPr id="398" name="Google Shape;39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98490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</TotalTime>
  <Words>221</Words>
  <Application>Microsoft Office PowerPoint</Application>
  <PresentationFormat>Widescreen</PresentationFormat>
  <Paragraphs>65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1_Office Theme</vt:lpstr>
      <vt:lpstr>Terraform</vt:lpstr>
      <vt:lpstr>Introduction</vt:lpstr>
      <vt:lpstr>Introduction</vt:lpstr>
      <vt:lpstr>Terraform Core</vt:lpstr>
      <vt:lpstr>Terraform Plugins</vt:lpstr>
      <vt:lpstr>Install Terraform</vt:lpstr>
      <vt:lpstr>An Introduction to Terraform Syntax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Atin Gupta</cp:lastModifiedBy>
  <cp:revision>166</cp:revision>
  <cp:lastPrinted>2020-10-16T07:31:56Z</cp:lastPrinted>
  <dcterms:created xsi:type="dcterms:W3CDTF">2020-09-20T08:40:00Z</dcterms:created>
  <dcterms:modified xsi:type="dcterms:W3CDTF">2022-09-14T10:38:14Z</dcterms:modified>
</cp:coreProperties>
</file>