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8" r:id="rId10"/>
    <p:sldId id="269" r:id="rId11"/>
    <p:sldId id="275" r:id="rId12"/>
    <p:sldId id="276" r:id="rId13"/>
    <p:sldId id="284" r:id="rId14"/>
    <p:sldId id="285" r:id="rId15"/>
    <p:sldId id="286" r:id="rId16"/>
    <p:sldId id="287" r:id="rId17"/>
    <p:sldId id="358" r:id="rId18"/>
    <p:sldId id="357" r:id="rId19"/>
  </p:sldIdLst>
  <p:sldSz cx="12192000" cy="6858000"/>
  <p:notesSz cx="7315200" cy="96012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11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12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98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7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888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806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64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6265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155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102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769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9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18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40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61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46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4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Docker </a:t>
            </a:r>
            <a:r>
              <a:rPr lang="en-US" dirty="0"/>
              <a:t>Essentials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94" y="1166766"/>
            <a:ext cx="5633058" cy="52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6255" y="1166767"/>
            <a:ext cx="4116485" cy="50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Docker?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Docker is an open-source project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that automates the deployment of applications inside software containers,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providing an additional layer of abstraction and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automation of operating system–level virtualization on Linux.</a:t>
            </a:r>
            <a:endParaRPr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Practical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Architecture</a:t>
            </a:r>
            <a:endParaRPr/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l="564" t="12878" r="24824" b="20454"/>
          <a:stretch/>
        </p:blipFill>
        <p:spPr>
          <a:xfrm>
            <a:off x="471056" y="767187"/>
            <a:ext cx="10801286" cy="54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Persisted snapshot that can be run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images: List all local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run: Create a container from an image and execute a command in it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tag: Tag an image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pull: Download image from repository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rmi: Delete a local image</a:t>
            </a: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Runnable instance of an image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ps: List all running containers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 –a: List all containers (incl. stopped)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top: Display processes of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start: Start a stopped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stop: Stop a running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pause: Pause all processes within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rm: Delete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commit: Create an image from a container</a:t>
            </a: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Registry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88" y="1253230"/>
            <a:ext cx="11932979" cy="454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Practical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9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642390"/>
            <a:ext cx="9334500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Traditional Deployment Architecture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685800"/>
            <a:ext cx="969645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Less Utilization in Traditional Architecture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973" y="1424065"/>
            <a:ext cx="5171607" cy="44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to the Rescue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828" y="670145"/>
            <a:ext cx="5694851" cy="579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Each VM needs a separate OS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347" y="663353"/>
            <a:ext cx="4392172" cy="5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most of the Resources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609600"/>
            <a:ext cx="1081087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Why use separate OS for each App?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to the Rescue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26" y="986466"/>
            <a:ext cx="10353855" cy="46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225</Words>
  <Application>Microsoft Office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Docker Essentials</vt:lpstr>
      <vt:lpstr>Docker</vt:lpstr>
      <vt:lpstr>Traditional Deployment Architecture</vt:lpstr>
      <vt:lpstr>Less Utilization in Traditional Architecture</vt:lpstr>
      <vt:lpstr>Virtual Machine to the Rescue</vt:lpstr>
      <vt:lpstr>Each VM needs a separate OS</vt:lpstr>
      <vt:lpstr>OS takes most of the Resources</vt:lpstr>
      <vt:lpstr>PowerPoint Presentation</vt:lpstr>
      <vt:lpstr>Containers to the Rescue</vt:lpstr>
      <vt:lpstr>Containers vs VM</vt:lpstr>
      <vt:lpstr>What is Docker?</vt:lpstr>
      <vt:lpstr>Practical</vt:lpstr>
      <vt:lpstr>Docker Architecture</vt:lpstr>
      <vt:lpstr>Image</vt:lpstr>
      <vt:lpstr>Container</vt:lpstr>
      <vt:lpstr>Docker Registry</vt:lpstr>
      <vt:lpstr>Practical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Microsoft account</cp:lastModifiedBy>
  <cp:revision>9</cp:revision>
  <dcterms:modified xsi:type="dcterms:W3CDTF">2021-06-13T13:57:24Z</dcterms:modified>
</cp:coreProperties>
</file>