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354" r:id="rId3"/>
    <p:sldId id="368" r:id="rId4"/>
    <p:sldId id="372" r:id="rId5"/>
    <p:sldId id="373" r:id="rId6"/>
    <p:sldId id="374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4" r:id="rId21"/>
    <p:sldId id="390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17" r:id="rId36"/>
    <p:sldId id="415" r:id="rId37"/>
    <p:sldId id="367" r:id="rId3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007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21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32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798C200-FA49-44EA-B541-D24325DAEE86}" type="datetime3">
              <a:rPr lang="en-US" smtClean="0"/>
              <a:t>14 June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B39E6C1-604E-4989-B0E6-9A215A326AF6}" type="datetime3">
              <a:rPr lang="en-US" smtClean="0"/>
              <a:t>14 June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EDB48D-89BD-40B7-815B-1F48C765DAFD}" type="datetime3">
              <a:rPr lang="en-US" smtClean="0"/>
              <a:t>14 June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6160C57-15DD-4E6E-9487-659557D28764}" type="datetime3">
              <a:rPr lang="en-US" smtClean="0"/>
              <a:t>14 June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9C95AA-87B9-4B39-B588-CB4FD1EB4C6D}" type="datetime3">
              <a:rPr lang="en-US" smtClean="0"/>
              <a:t>14 June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76608F0-CCC0-4B86-B7F8-D3547AEC3AF0}" type="datetime3">
              <a:rPr lang="en-US" smtClean="0"/>
              <a:t>14 June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9E52FC6-63F6-4B8A-837E-1A117423D8BA}" type="datetime3">
              <a:rPr lang="en-US" smtClean="0"/>
              <a:t>14 June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254ADC-1D3B-4BDA-A74A-CB276D53C5A4}" type="datetime3">
              <a:rPr lang="en-US" smtClean="0"/>
              <a:t>14 June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675DB19-2274-4A2C-A547-4D486EB68546}" type="datetime3">
              <a:rPr lang="en-US" smtClean="0"/>
              <a:t>14 June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Kubernetes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889673" cy="64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584615"/>
            <a:ext cx="11683893" cy="49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0" y="681597"/>
            <a:ext cx="10004547" cy="54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9" y="794894"/>
            <a:ext cx="5094143" cy="3800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60" y="4796360"/>
            <a:ext cx="4419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707447"/>
            <a:ext cx="9057471" cy="55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4"/>
            <a:ext cx="11736840" cy="5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92307"/>
            <a:ext cx="10895199" cy="6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running applications on Kubernetes cluster uses a deployment</a:t>
            </a:r>
            <a:r>
              <a:rPr lang="en-US" dirty="0" smtClean="0"/>
              <a:t>.</a:t>
            </a:r>
          </a:p>
          <a:p>
            <a:r>
              <a:rPr lang="en-US" dirty="0"/>
              <a:t>It’s what you use to scale, roll out, and roll back versions of your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a deployment, you tell Kubernetes how many copies of a Pod you want running. The deployment takes care of everything else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Kubernetes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6" y="2536655"/>
            <a:ext cx="3737571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-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labs.play-with-k8s.com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108</Words>
  <Application>Microsoft Office PowerPoint</Application>
  <PresentationFormat>Widescreen</PresentationFormat>
  <Paragraphs>47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Bernard MT Condensed</vt:lpstr>
      <vt:lpstr>Calibri</vt:lpstr>
      <vt:lpstr>Office Theme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deployment</vt:lpstr>
      <vt:lpstr>Installation - Online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208</cp:revision>
  <cp:lastPrinted>2020-02-27T09:52:21Z</cp:lastPrinted>
  <dcterms:modified xsi:type="dcterms:W3CDTF">2021-06-13T23:24:59Z</dcterms:modified>
</cp:coreProperties>
</file>