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32" r:id="rId3"/>
    <p:sldId id="333" r:id="rId4"/>
    <p:sldId id="354" r:id="rId5"/>
    <p:sldId id="348" r:id="rId6"/>
    <p:sldId id="369" r:id="rId7"/>
    <p:sldId id="349" r:id="rId8"/>
    <p:sldId id="341" r:id="rId9"/>
    <p:sldId id="375" r:id="rId10"/>
    <p:sldId id="343" r:id="rId11"/>
    <p:sldId id="350" r:id="rId12"/>
    <p:sldId id="337" r:id="rId13"/>
    <p:sldId id="359" r:id="rId14"/>
    <p:sldId id="30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528B2-C175-410E-9348-20AF388E861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B63745-459C-4D4E-81A5-0D26522ADD5B}">
      <dgm:prSet/>
      <dgm:spPr/>
      <dgm:t>
        <a:bodyPr/>
        <a:lstStyle/>
        <a:p>
          <a:pPr rtl="0"/>
          <a:r>
            <a:rPr lang="en-US" b="0" i="0" smtClean="0"/>
            <a:t>C#</a:t>
          </a:r>
          <a:endParaRPr lang="en-US"/>
        </a:p>
      </dgm:t>
    </dgm:pt>
    <dgm:pt modelId="{7BFCD9E7-2D96-43B8-AE71-8AFF39104FA2}" type="parTrans" cxnId="{AC156E0C-4CD2-459A-9F84-E65F285C1CEB}">
      <dgm:prSet/>
      <dgm:spPr/>
      <dgm:t>
        <a:bodyPr/>
        <a:lstStyle/>
        <a:p>
          <a:endParaRPr lang="en-US"/>
        </a:p>
      </dgm:t>
    </dgm:pt>
    <dgm:pt modelId="{A29B6E50-27F3-42E4-B468-D54CCB98AD6C}" type="sibTrans" cxnId="{AC156E0C-4CD2-459A-9F84-E65F285C1CEB}">
      <dgm:prSet/>
      <dgm:spPr/>
      <dgm:t>
        <a:bodyPr/>
        <a:lstStyle/>
        <a:p>
          <a:endParaRPr lang="en-US"/>
        </a:p>
      </dgm:t>
    </dgm:pt>
    <dgm:pt modelId="{C2D6BC4D-4A6F-497E-885B-526B201245DB}">
      <dgm:prSet/>
      <dgm:spPr/>
      <dgm:t>
        <a:bodyPr/>
        <a:lstStyle/>
        <a:p>
          <a:pPr rtl="0"/>
          <a:r>
            <a:rPr lang="en-US" b="0" i="0" smtClean="0"/>
            <a:t>F#</a:t>
          </a:r>
          <a:endParaRPr lang="en-US"/>
        </a:p>
      </dgm:t>
    </dgm:pt>
    <dgm:pt modelId="{9F53F2BA-F19B-4BAA-BADA-F76A0D79C7A3}" type="parTrans" cxnId="{D68FEE25-5748-4F18-8CF4-53A9224F156E}">
      <dgm:prSet/>
      <dgm:spPr/>
      <dgm:t>
        <a:bodyPr/>
        <a:lstStyle/>
        <a:p>
          <a:endParaRPr lang="en-US"/>
        </a:p>
      </dgm:t>
    </dgm:pt>
    <dgm:pt modelId="{8D6F05D4-09A9-46DF-91E6-476E215B025A}" type="sibTrans" cxnId="{D68FEE25-5748-4F18-8CF4-53A9224F156E}">
      <dgm:prSet/>
      <dgm:spPr/>
      <dgm:t>
        <a:bodyPr/>
        <a:lstStyle/>
        <a:p>
          <a:endParaRPr lang="en-US"/>
        </a:p>
      </dgm:t>
    </dgm:pt>
    <dgm:pt modelId="{C41B1EFB-3DA6-4C76-9530-C8D2CEC14BFD}">
      <dgm:prSet/>
      <dgm:spPr/>
      <dgm:t>
        <a:bodyPr/>
        <a:lstStyle/>
        <a:p>
          <a:pPr rtl="0"/>
          <a:r>
            <a:rPr lang="en-US" b="0" i="0" smtClean="0"/>
            <a:t>JavaScript</a:t>
          </a:r>
          <a:endParaRPr lang="en-US"/>
        </a:p>
      </dgm:t>
    </dgm:pt>
    <dgm:pt modelId="{7E621E5B-FAFC-4BFB-BCC9-53822DA13261}" type="parTrans" cxnId="{F1A6C875-4E55-46E8-95BA-2096AB74554F}">
      <dgm:prSet/>
      <dgm:spPr/>
      <dgm:t>
        <a:bodyPr/>
        <a:lstStyle/>
        <a:p>
          <a:endParaRPr lang="en-US"/>
        </a:p>
      </dgm:t>
    </dgm:pt>
    <dgm:pt modelId="{FBE07F55-E948-453D-9AC3-D8B6C071C511}" type="sibTrans" cxnId="{F1A6C875-4E55-46E8-95BA-2096AB74554F}">
      <dgm:prSet/>
      <dgm:spPr/>
      <dgm:t>
        <a:bodyPr/>
        <a:lstStyle/>
        <a:p>
          <a:endParaRPr lang="en-US"/>
        </a:p>
      </dgm:t>
    </dgm:pt>
    <dgm:pt modelId="{E4C7E2C0-CD5A-4797-BAC5-2E793BB48049}">
      <dgm:prSet/>
      <dgm:spPr/>
      <dgm:t>
        <a:bodyPr/>
        <a:lstStyle/>
        <a:p>
          <a:pPr rtl="0"/>
          <a:r>
            <a:rPr lang="en-US" b="0" i="0" smtClean="0"/>
            <a:t>Java 8</a:t>
          </a:r>
          <a:endParaRPr lang="en-US"/>
        </a:p>
      </dgm:t>
    </dgm:pt>
    <dgm:pt modelId="{9C53931D-43D2-4B6B-8934-37E910378C9E}" type="parTrans" cxnId="{EC684730-BE9A-468C-A263-9ED7E9A3A985}">
      <dgm:prSet/>
      <dgm:spPr/>
      <dgm:t>
        <a:bodyPr/>
        <a:lstStyle/>
        <a:p>
          <a:endParaRPr lang="en-US"/>
        </a:p>
      </dgm:t>
    </dgm:pt>
    <dgm:pt modelId="{6B099BE7-D8AE-427E-B672-47F1564977EE}" type="sibTrans" cxnId="{EC684730-BE9A-468C-A263-9ED7E9A3A985}">
      <dgm:prSet/>
      <dgm:spPr/>
      <dgm:t>
        <a:bodyPr/>
        <a:lstStyle/>
        <a:p>
          <a:endParaRPr lang="en-US"/>
        </a:p>
      </dgm:t>
    </dgm:pt>
    <dgm:pt modelId="{4AF7569D-DEB5-45CA-85BF-AA3FD60B33B9}">
      <dgm:prSet/>
      <dgm:spPr/>
      <dgm:t>
        <a:bodyPr/>
        <a:lstStyle/>
        <a:p>
          <a:pPr rtl="0"/>
          <a:r>
            <a:rPr lang="en-US" b="0" i="0" smtClean="0"/>
            <a:t>PowerShell Core 6</a:t>
          </a:r>
          <a:endParaRPr lang="en-US"/>
        </a:p>
      </dgm:t>
    </dgm:pt>
    <dgm:pt modelId="{84ECDA85-9387-40D1-86B4-77BF11C1F52A}" type="parTrans" cxnId="{EFABAA01-1095-40E6-8707-1B5982B92B2F}">
      <dgm:prSet/>
      <dgm:spPr/>
      <dgm:t>
        <a:bodyPr/>
        <a:lstStyle/>
        <a:p>
          <a:endParaRPr lang="en-US"/>
        </a:p>
      </dgm:t>
    </dgm:pt>
    <dgm:pt modelId="{8E754832-44C4-4D32-A4BB-6F242CB66B1F}" type="sibTrans" cxnId="{EFABAA01-1095-40E6-8707-1B5982B92B2F}">
      <dgm:prSet/>
      <dgm:spPr/>
      <dgm:t>
        <a:bodyPr/>
        <a:lstStyle/>
        <a:p>
          <a:endParaRPr lang="en-US"/>
        </a:p>
      </dgm:t>
    </dgm:pt>
    <dgm:pt modelId="{28EC65F1-285C-4E4D-8643-1EAC7F703D4A}">
      <dgm:prSet/>
      <dgm:spPr/>
      <dgm:t>
        <a:bodyPr/>
        <a:lstStyle/>
        <a:p>
          <a:pPr rtl="0"/>
          <a:r>
            <a:rPr lang="en-US" b="0" i="0" smtClean="0"/>
            <a:t>Python 3.7.x</a:t>
          </a:r>
          <a:endParaRPr lang="en-US"/>
        </a:p>
      </dgm:t>
    </dgm:pt>
    <dgm:pt modelId="{D174FCB3-BDFF-4876-AA18-BE499325A2DB}" type="parTrans" cxnId="{DCAD0B7E-D994-4670-893F-13CBA55ECFD0}">
      <dgm:prSet/>
      <dgm:spPr/>
      <dgm:t>
        <a:bodyPr/>
        <a:lstStyle/>
        <a:p>
          <a:endParaRPr lang="en-US"/>
        </a:p>
      </dgm:t>
    </dgm:pt>
    <dgm:pt modelId="{F857640A-6846-4349-B8C7-AFBC8FC467AE}" type="sibTrans" cxnId="{DCAD0B7E-D994-4670-893F-13CBA55ECFD0}">
      <dgm:prSet/>
      <dgm:spPr/>
      <dgm:t>
        <a:bodyPr/>
        <a:lstStyle/>
        <a:p>
          <a:endParaRPr lang="en-US"/>
        </a:p>
      </dgm:t>
    </dgm:pt>
    <dgm:pt modelId="{B98284B3-EEFA-4509-8EF8-43AF0192CE57}">
      <dgm:prSet/>
      <dgm:spPr/>
      <dgm:t>
        <a:bodyPr/>
        <a:lstStyle/>
        <a:p>
          <a:pPr rtl="0"/>
          <a:r>
            <a:rPr lang="en-US" b="0" i="0" smtClean="0"/>
            <a:t>Typescript</a:t>
          </a:r>
          <a:endParaRPr lang="en-US"/>
        </a:p>
      </dgm:t>
    </dgm:pt>
    <dgm:pt modelId="{756ABE00-4974-4FAF-AD3F-77E902DF5EC4}" type="parTrans" cxnId="{978EB64D-F953-4CBA-BCFF-DB466E1359B1}">
      <dgm:prSet/>
      <dgm:spPr/>
      <dgm:t>
        <a:bodyPr/>
        <a:lstStyle/>
        <a:p>
          <a:endParaRPr lang="en-US"/>
        </a:p>
      </dgm:t>
    </dgm:pt>
    <dgm:pt modelId="{30D20DA0-B777-4DF5-BC17-5108AFC7D077}" type="sibTrans" cxnId="{978EB64D-F953-4CBA-BCFF-DB466E1359B1}">
      <dgm:prSet/>
      <dgm:spPr/>
      <dgm:t>
        <a:bodyPr/>
        <a:lstStyle/>
        <a:p>
          <a:endParaRPr lang="en-US"/>
        </a:p>
      </dgm:t>
    </dgm:pt>
    <dgm:pt modelId="{A71516E7-4FDE-48F0-BF72-2709E80DD9BC}" type="pres">
      <dgm:prSet presAssocID="{52F528B2-C175-410E-9348-20AF388E86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9A163-1667-4A60-BA5C-07A15E5DDCF3}" type="pres">
      <dgm:prSet presAssocID="{31B63745-459C-4D4E-81A5-0D26522ADD5B}" presName="linNode" presStyleCnt="0"/>
      <dgm:spPr/>
    </dgm:pt>
    <dgm:pt modelId="{FFEF2325-38E5-4A69-B43D-7A7392ADE5B5}" type="pres">
      <dgm:prSet presAssocID="{31B63745-459C-4D4E-81A5-0D26522ADD5B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0AC7E-A46A-43C9-915A-5BD4EABEAD1B}" type="pres">
      <dgm:prSet presAssocID="{A29B6E50-27F3-42E4-B468-D54CCB98AD6C}" presName="sp" presStyleCnt="0"/>
      <dgm:spPr/>
    </dgm:pt>
    <dgm:pt modelId="{2C7645E6-2A95-46F7-B965-523F2D801BE0}" type="pres">
      <dgm:prSet presAssocID="{C2D6BC4D-4A6F-497E-885B-526B201245DB}" presName="linNode" presStyleCnt="0"/>
      <dgm:spPr/>
    </dgm:pt>
    <dgm:pt modelId="{4D054EA9-E199-4EDC-A04F-091683CB8D40}" type="pres">
      <dgm:prSet presAssocID="{C2D6BC4D-4A6F-497E-885B-526B201245DB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93B27-10A9-41AA-83F1-8BE91D3B6F78}" type="pres">
      <dgm:prSet presAssocID="{8D6F05D4-09A9-46DF-91E6-476E215B025A}" presName="sp" presStyleCnt="0"/>
      <dgm:spPr/>
    </dgm:pt>
    <dgm:pt modelId="{01AF5743-0D5B-47DA-82FB-56DE719D0AA8}" type="pres">
      <dgm:prSet presAssocID="{C41B1EFB-3DA6-4C76-9530-C8D2CEC14BFD}" presName="linNode" presStyleCnt="0"/>
      <dgm:spPr/>
    </dgm:pt>
    <dgm:pt modelId="{3E0C4C6E-9394-431B-BA94-1CEAC2619A88}" type="pres">
      <dgm:prSet presAssocID="{C41B1EFB-3DA6-4C76-9530-C8D2CEC14BF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D9BEF-AB7B-4AA1-BD63-153F49FCDB45}" type="pres">
      <dgm:prSet presAssocID="{FBE07F55-E948-453D-9AC3-D8B6C071C511}" presName="sp" presStyleCnt="0"/>
      <dgm:spPr/>
    </dgm:pt>
    <dgm:pt modelId="{2F62C557-526E-4B80-AB6B-679F43311012}" type="pres">
      <dgm:prSet presAssocID="{E4C7E2C0-CD5A-4797-BAC5-2E793BB48049}" presName="linNode" presStyleCnt="0"/>
      <dgm:spPr/>
    </dgm:pt>
    <dgm:pt modelId="{8D7A302B-B9C8-4D75-87A5-EE632D658B7E}" type="pres">
      <dgm:prSet presAssocID="{E4C7E2C0-CD5A-4797-BAC5-2E793BB48049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AF985-2FE1-4BFF-B103-E8BA6E247C68}" type="pres">
      <dgm:prSet presAssocID="{6B099BE7-D8AE-427E-B672-47F1564977EE}" presName="sp" presStyleCnt="0"/>
      <dgm:spPr/>
    </dgm:pt>
    <dgm:pt modelId="{A12860CE-9A99-4A90-A159-556F2D2338AA}" type="pres">
      <dgm:prSet presAssocID="{4AF7569D-DEB5-45CA-85BF-AA3FD60B33B9}" presName="linNode" presStyleCnt="0"/>
      <dgm:spPr/>
    </dgm:pt>
    <dgm:pt modelId="{EEF65203-04BE-46F7-B531-CF377B28B53E}" type="pres">
      <dgm:prSet presAssocID="{4AF7569D-DEB5-45CA-85BF-AA3FD60B33B9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0B501-1E92-4C97-BBAB-DD148CCC3936}" type="pres">
      <dgm:prSet presAssocID="{8E754832-44C4-4D32-A4BB-6F242CB66B1F}" presName="sp" presStyleCnt="0"/>
      <dgm:spPr/>
    </dgm:pt>
    <dgm:pt modelId="{5F8EEAC4-E58B-45D9-BB1F-DFC5F723A3F3}" type="pres">
      <dgm:prSet presAssocID="{28EC65F1-285C-4E4D-8643-1EAC7F703D4A}" presName="linNode" presStyleCnt="0"/>
      <dgm:spPr/>
    </dgm:pt>
    <dgm:pt modelId="{759D1A97-E63C-4E26-9021-B9210DCF5024}" type="pres">
      <dgm:prSet presAssocID="{28EC65F1-285C-4E4D-8643-1EAC7F703D4A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3EDA3-2D43-4BF5-B2C0-837DEAF08F2F}" type="pres">
      <dgm:prSet presAssocID="{F857640A-6846-4349-B8C7-AFBC8FC467AE}" presName="sp" presStyleCnt="0"/>
      <dgm:spPr/>
    </dgm:pt>
    <dgm:pt modelId="{F1AB9274-6616-438C-A469-83533B45B0DE}" type="pres">
      <dgm:prSet presAssocID="{B98284B3-EEFA-4509-8EF8-43AF0192CE57}" presName="linNode" presStyleCnt="0"/>
      <dgm:spPr/>
    </dgm:pt>
    <dgm:pt modelId="{31144424-E8FF-4DF6-995F-583A2016988C}" type="pres">
      <dgm:prSet presAssocID="{B98284B3-EEFA-4509-8EF8-43AF0192CE5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EBBDAD-0461-4373-8E68-A57A1D8E7995}" type="presOf" srcId="{4AF7569D-DEB5-45CA-85BF-AA3FD60B33B9}" destId="{EEF65203-04BE-46F7-B531-CF377B28B53E}" srcOrd="0" destOrd="0" presId="urn:microsoft.com/office/officeart/2005/8/layout/vList5"/>
    <dgm:cxn modelId="{F1A6C875-4E55-46E8-95BA-2096AB74554F}" srcId="{52F528B2-C175-410E-9348-20AF388E8619}" destId="{C41B1EFB-3DA6-4C76-9530-C8D2CEC14BFD}" srcOrd="2" destOrd="0" parTransId="{7E621E5B-FAFC-4BFB-BCC9-53822DA13261}" sibTransId="{FBE07F55-E948-453D-9AC3-D8B6C071C511}"/>
    <dgm:cxn modelId="{7DB1FA17-54E0-4C9A-B750-4FE67F5B4DCE}" type="presOf" srcId="{52F528B2-C175-410E-9348-20AF388E8619}" destId="{A71516E7-4FDE-48F0-BF72-2709E80DD9BC}" srcOrd="0" destOrd="0" presId="urn:microsoft.com/office/officeart/2005/8/layout/vList5"/>
    <dgm:cxn modelId="{AC156E0C-4CD2-459A-9F84-E65F285C1CEB}" srcId="{52F528B2-C175-410E-9348-20AF388E8619}" destId="{31B63745-459C-4D4E-81A5-0D26522ADD5B}" srcOrd="0" destOrd="0" parTransId="{7BFCD9E7-2D96-43B8-AE71-8AFF39104FA2}" sibTransId="{A29B6E50-27F3-42E4-B468-D54CCB98AD6C}"/>
    <dgm:cxn modelId="{658316FC-A820-4BED-A6F6-EE12E83CC745}" type="presOf" srcId="{C41B1EFB-3DA6-4C76-9530-C8D2CEC14BFD}" destId="{3E0C4C6E-9394-431B-BA94-1CEAC2619A88}" srcOrd="0" destOrd="0" presId="urn:microsoft.com/office/officeart/2005/8/layout/vList5"/>
    <dgm:cxn modelId="{D68FEE25-5748-4F18-8CF4-53A9224F156E}" srcId="{52F528B2-C175-410E-9348-20AF388E8619}" destId="{C2D6BC4D-4A6F-497E-885B-526B201245DB}" srcOrd="1" destOrd="0" parTransId="{9F53F2BA-F19B-4BAA-BADA-F76A0D79C7A3}" sibTransId="{8D6F05D4-09A9-46DF-91E6-476E215B025A}"/>
    <dgm:cxn modelId="{5C769FA7-06B6-41D4-AB18-5D99DB2EF55D}" type="presOf" srcId="{B98284B3-EEFA-4509-8EF8-43AF0192CE57}" destId="{31144424-E8FF-4DF6-995F-583A2016988C}" srcOrd="0" destOrd="0" presId="urn:microsoft.com/office/officeart/2005/8/layout/vList5"/>
    <dgm:cxn modelId="{4A555609-9D8F-43A2-AE50-F98E998FCDF7}" type="presOf" srcId="{31B63745-459C-4D4E-81A5-0D26522ADD5B}" destId="{FFEF2325-38E5-4A69-B43D-7A7392ADE5B5}" srcOrd="0" destOrd="0" presId="urn:microsoft.com/office/officeart/2005/8/layout/vList5"/>
    <dgm:cxn modelId="{978EB64D-F953-4CBA-BCFF-DB466E1359B1}" srcId="{52F528B2-C175-410E-9348-20AF388E8619}" destId="{B98284B3-EEFA-4509-8EF8-43AF0192CE57}" srcOrd="6" destOrd="0" parTransId="{756ABE00-4974-4FAF-AD3F-77E902DF5EC4}" sibTransId="{30D20DA0-B777-4DF5-BC17-5108AFC7D077}"/>
    <dgm:cxn modelId="{EFABAA01-1095-40E6-8707-1B5982B92B2F}" srcId="{52F528B2-C175-410E-9348-20AF388E8619}" destId="{4AF7569D-DEB5-45CA-85BF-AA3FD60B33B9}" srcOrd="4" destOrd="0" parTransId="{84ECDA85-9387-40D1-86B4-77BF11C1F52A}" sibTransId="{8E754832-44C4-4D32-A4BB-6F242CB66B1F}"/>
    <dgm:cxn modelId="{2473D311-E85A-4A62-A76A-8BC4157DC6CD}" type="presOf" srcId="{E4C7E2C0-CD5A-4797-BAC5-2E793BB48049}" destId="{8D7A302B-B9C8-4D75-87A5-EE632D658B7E}" srcOrd="0" destOrd="0" presId="urn:microsoft.com/office/officeart/2005/8/layout/vList5"/>
    <dgm:cxn modelId="{DCAD0B7E-D994-4670-893F-13CBA55ECFD0}" srcId="{52F528B2-C175-410E-9348-20AF388E8619}" destId="{28EC65F1-285C-4E4D-8643-1EAC7F703D4A}" srcOrd="5" destOrd="0" parTransId="{D174FCB3-BDFF-4876-AA18-BE499325A2DB}" sibTransId="{F857640A-6846-4349-B8C7-AFBC8FC467AE}"/>
    <dgm:cxn modelId="{EC684730-BE9A-468C-A263-9ED7E9A3A985}" srcId="{52F528B2-C175-410E-9348-20AF388E8619}" destId="{E4C7E2C0-CD5A-4797-BAC5-2E793BB48049}" srcOrd="3" destOrd="0" parTransId="{9C53931D-43D2-4B6B-8934-37E910378C9E}" sibTransId="{6B099BE7-D8AE-427E-B672-47F1564977EE}"/>
    <dgm:cxn modelId="{0A8326E6-82AC-4357-891E-C26D77647C0D}" type="presOf" srcId="{C2D6BC4D-4A6F-497E-885B-526B201245DB}" destId="{4D054EA9-E199-4EDC-A04F-091683CB8D40}" srcOrd="0" destOrd="0" presId="urn:microsoft.com/office/officeart/2005/8/layout/vList5"/>
    <dgm:cxn modelId="{A85E1A9F-7187-4392-9226-62106ED704E1}" type="presOf" srcId="{28EC65F1-285C-4E4D-8643-1EAC7F703D4A}" destId="{759D1A97-E63C-4E26-9021-B9210DCF5024}" srcOrd="0" destOrd="0" presId="urn:microsoft.com/office/officeart/2005/8/layout/vList5"/>
    <dgm:cxn modelId="{611343AF-3A47-4CD1-982F-EBC07F36D662}" type="presParOf" srcId="{A71516E7-4FDE-48F0-BF72-2709E80DD9BC}" destId="{0339A163-1667-4A60-BA5C-07A15E5DDCF3}" srcOrd="0" destOrd="0" presId="urn:microsoft.com/office/officeart/2005/8/layout/vList5"/>
    <dgm:cxn modelId="{AE444488-9625-4FE1-9006-D22613442C35}" type="presParOf" srcId="{0339A163-1667-4A60-BA5C-07A15E5DDCF3}" destId="{FFEF2325-38E5-4A69-B43D-7A7392ADE5B5}" srcOrd="0" destOrd="0" presId="urn:microsoft.com/office/officeart/2005/8/layout/vList5"/>
    <dgm:cxn modelId="{3D8C21F6-93CF-4724-917D-66EF927189C2}" type="presParOf" srcId="{A71516E7-4FDE-48F0-BF72-2709E80DD9BC}" destId="{B4F0AC7E-A46A-43C9-915A-5BD4EABEAD1B}" srcOrd="1" destOrd="0" presId="urn:microsoft.com/office/officeart/2005/8/layout/vList5"/>
    <dgm:cxn modelId="{CAE8319D-C9B0-46E8-8A93-71A81C355CC4}" type="presParOf" srcId="{A71516E7-4FDE-48F0-BF72-2709E80DD9BC}" destId="{2C7645E6-2A95-46F7-B965-523F2D801BE0}" srcOrd="2" destOrd="0" presId="urn:microsoft.com/office/officeart/2005/8/layout/vList5"/>
    <dgm:cxn modelId="{32651559-DD23-4545-8BFF-8096E69D8EFD}" type="presParOf" srcId="{2C7645E6-2A95-46F7-B965-523F2D801BE0}" destId="{4D054EA9-E199-4EDC-A04F-091683CB8D40}" srcOrd="0" destOrd="0" presId="urn:microsoft.com/office/officeart/2005/8/layout/vList5"/>
    <dgm:cxn modelId="{13E06C36-30A4-4670-A129-709C90576DEC}" type="presParOf" srcId="{A71516E7-4FDE-48F0-BF72-2709E80DD9BC}" destId="{54293B27-10A9-41AA-83F1-8BE91D3B6F78}" srcOrd="3" destOrd="0" presId="urn:microsoft.com/office/officeart/2005/8/layout/vList5"/>
    <dgm:cxn modelId="{52987A99-0688-418B-BD6C-D6871306607D}" type="presParOf" srcId="{A71516E7-4FDE-48F0-BF72-2709E80DD9BC}" destId="{01AF5743-0D5B-47DA-82FB-56DE719D0AA8}" srcOrd="4" destOrd="0" presId="urn:microsoft.com/office/officeart/2005/8/layout/vList5"/>
    <dgm:cxn modelId="{D5D4EE8F-B333-415C-84CA-B1AD2C6D1052}" type="presParOf" srcId="{01AF5743-0D5B-47DA-82FB-56DE719D0AA8}" destId="{3E0C4C6E-9394-431B-BA94-1CEAC2619A88}" srcOrd="0" destOrd="0" presId="urn:microsoft.com/office/officeart/2005/8/layout/vList5"/>
    <dgm:cxn modelId="{F4213DC8-48E6-4536-A381-2F6D3B44E5DB}" type="presParOf" srcId="{A71516E7-4FDE-48F0-BF72-2709E80DD9BC}" destId="{3D1D9BEF-AB7B-4AA1-BD63-153F49FCDB45}" srcOrd="5" destOrd="0" presId="urn:microsoft.com/office/officeart/2005/8/layout/vList5"/>
    <dgm:cxn modelId="{39C231C1-7056-4799-BCC3-7BD93225C308}" type="presParOf" srcId="{A71516E7-4FDE-48F0-BF72-2709E80DD9BC}" destId="{2F62C557-526E-4B80-AB6B-679F43311012}" srcOrd="6" destOrd="0" presId="urn:microsoft.com/office/officeart/2005/8/layout/vList5"/>
    <dgm:cxn modelId="{056236B9-FC07-468C-98B8-564641698AA4}" type="presParOf" srcId="{2F62C557-526E-4B80-AB6B-679F43311012}" destId="{8D7A302B-B9C8-4D75-87A5-EE632D658B7E}" srcOrd="0" destOrd="0" presId="urn:microsoft.com/office/officeart/2005/8/layout/vList5"/>
    <dgm:cxn modelId="{068F6070-FB11-4D95-9729-47D6A8CAFB9E}" type="presParOf" srcId="{A71516E7-4FDE-48F0-BF72-2709E80DD9BC}" destId="{14EAF985-2FE1-4BFF-B103-E8BA6E247C68}" srcOrd="7" destOrd="0" presId="urn:microsoft.com/office/officeart/2005/8/layout/vList5"/>
    <dgm:cxn modelId="{7A8172F7-8844-46FC-AF8C-6DFE9B7A0E37}" type="presParOf" srcId="{A71516E7-4FDE-48F0-BF72-2709E80DD9BC}" destId="{A12860CE-9A99-4A90-A159-556F2D2338AA}" srcOrd="8" destOrd="0" presId="urn:microsoft.com/office/officeart/2005/8/layout/vList5"/>
    <dgm:cxn modelId="{54F922AB-4784-4B73-8D31-E7BAC1B33E5F}" type="presParOf" srcId="{A12860CE-9A99-4A90-A159-556F2D2338AA}" destId="{EEF65203-04BE-46F7-B531-CF377B28B53E}" srcOrd="0" destOrd="0" presId="urn:microsoft.com/office/officeart/2005/8/layout/vList5"/>
    <dgm:cxn modelId="{4C6F0B38-3BBA-4F5A-BC99-93DE3DF61F70}" type="presParOf" srcId="{A71516E7-4FDE-48F0-BF72-2709E80DD9BC}" destId="{F230B501-1E92-4C97-BBAB-DD148CCC3936}" srcOrd="9" destOrd="0" presId="urn:microsoft.com/office/officeart/2005/8/layout/vList5"/>
    <dgm:cxn modelId="{0E8CD4F9-5F11-482F-B897-60EF752D01EA}" type="presParOf" srcId="{A71516E7-4FDE-48F0-BF72-2709E80DD9BC}" destId="{5F8EEAC4-E58B-45D9-BB1F-DFC5F723A3F3}" srcOrd="10" destOrd="0" presId="urn:microsoft.com/office/officeart/2005/8/layout/vList5"/>
    <dgm:cxn modelId="{6607CD63-DDCE-4640-82AC-529442F99E5C}" type="presParOf" srcId="{5F8EEAC4-E58B-45D9-BB1F-DFC5F723A3F3}" destId="{759D1A97-E63C-4E26-9021-B9210DCF5024}" srcOrd="0" destOrd="0" presId="urn:microsoft.com/office/officeart/2005/8/layout/vList5"/>
    <dgm:cxn modelId="{7B885E20-D69F-4C38-B1D3-DB638F35056D}" type="presParOf" srcId="{A71516E7-4FDE-48F0-BF72-2709E80DD9BC}" destId="{BCA3EDA3-2D43-4BF5-B2C0-837DEAF08F2F}" srcOrd="11" destOrd="0" presId="urn:microsoft.com/office/officeart/2005/8/layout/vList5"/>
    <dgm:cxn modelId="{DBEDA873-FDB2-47BD-9D7E-4A2867D0AB35}" type="presParOf" srcId="{A71516E7-4FDE-48F0-BF72-2709E80DD9BC}" destId="{F1AB9274-6616-438C-A469-83533B45B0DE}" srcOrd="12" destOrd="0" presId="urn:microsoft.com/office/officeart/2005/8/layout/vList5"/>
    <dgm:cxn modelId="{6A74C059-5E28-47FA-B48B-457CFFB14BC6}" type="presParOf" srcId="{F1AB9274-6616-438C-A469-83533B45B0DE}" destId="{31144424-E8FF-4DF6-995F-583A201698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2325-38E5-4A69-B43D-7A7392ADE5B5}">
      <dsp:nvSpPr>
        <dsp:cNvPr id="0" name=""/>
        <dsp:cNvSpPr/>
      </dsp:nvSpPr>
      <dsp:spPr>
        <a:xfrm>
          <a:off x="3834634" y="418"/>
          <a:ext cx="4313963" cy="6707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C#</a:t>
          </a:r>
          <a:endParaRPr lang="en-US" sz="3500" kern="1200"/>
        </a:p>
      </dsp:txBody>
      <dsp:txXfrm>
        <a:off x="3867377" y="33161"/>
        <a:ext cx="4248477" cy="605266"/>
      </dsp:txXfrm>
    </dsp:sp>
    <dsp:sp modelId="{4D054EA9-E199-4EDC-A04F-091683CB8D40}">
      <dsp:nvSpPr>
        <dsp:cNvPr id="0" name=""/>
        <dsp:cNvSpPr/>
      </dsp:nvSpPr>
      <dsp:spPr>
        <a:xfrm>
          <a:off x="3834634" y="704708"/>
          <a:ext cx="4313963" cy="6707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F#</a:t>
          </a:r>
          <a:endParaRPr lang="en-US" sz="3500" kern="1200"/>
        </a:p>
      </dsp:txBody>
      <dsp:txXfrm>
        <a:off x="3867377" y="737451"/>
        <a:ext cx="4248477" cy="605266"/>
      </dsp:txXfrm>
    </dsp:sp>
    <dsp:sp modelId="{3E0C4C6E-9394-431B-BA94-1CEAC2619A88}">
      <dsp:nvSpPr>
        <dsp:cNvPr id="0" name=""/>
        <dsp:cNvSpPr/>
      </dsp:nvSpPr>
      <dsp:spPr>
        <a:xfrm>
          <a:off x="3834634" y="1408999"/>
          <a:ext cx="4313963" cy="6707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JavaScript</a:t>
          </a:r>
          <a:endParaRPr lang="en-US" sz="3500" kern="1200"/>
        </a:p>
      </dsp:txBody>
      <dsp:txXfrm>
        <a:off x="3867377" y="1441742"/>
        <a:ext cx="4248477" cy="605266"/>
      </dsp:txXfrm>
    </dsp:sp>
    <dsp:sp modelId="{8D7A302B-B9C8-4D75-87A5-EE632D658B7E}">
      <dsp:nvSpPr>
        <dsp:cNvPr id="0" name=""/>
        <dsp:cNvSpPr/>
      </dsp:nvSpPr>
      <dsp:spPr>
        <a:xfrm>
          <a:off x="3834634" y="2113289"/>
          <a:ext cx="4313963" cy="6707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Java 8</a:t>
          </a:r>
          <a:endParaRPr lang="en-US" sz="3500" kern="1200"/>
        </a:p>
      </dsp:txBody>
      <dsp:txXfrm>
        <a:off x="3867377" y="2146032"/>
        <a:ext cx="4248477" cy="605266"/>
      </dsp:txXfrm>
    </dsp:sp>
    <dsp:sp modelId="{EEF65203-04BE-46F7-B531-CF377B28B53E}">
      <dsp:nvSpPr>
        <dsp:cNvPr id="0" name=""/>
        <dsp:cNvSpPr/>
      </dsp:nvSpPr>
      <dsp:spPr>
        <a:xfrm>
          <a:off x="3834634" y="2817580"/>
          <a:ext cx="4313963" cy="6707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PowerShell Core 6</a:t>
          </a:r>
          <a:endParaRPr lang="en-US" sz="3500" kern="1200"/>
        </a:p>
      </dsp:txBody>
      <dsp:txXfrm>
        <a:off x="3867377" y="2850323"/>
        <a:ext cx="4248477" cy="605266"/>
      </dsp:txXfrm>
    </dsp:sp>
    <dsp:sp modelId="{759D1A97-E63C-4E26-9021-B9210DCF5024}">
      <dsp:nvSpPr>
        <dsp:cNvPr id="0" name=""/>
        <dsp:cNvSpPr/>
      </dsp:nvSpPr>
      <dsp:spPr>
        <a:xfrm>
          <a:off x="3834634" y="3521870"/>
          <a:ext cx="4313963" cy="6707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Python 3.7.x</a:t>
          </a:r>
          <a:endParaRPr lang="en-US" sz="3500" kern="1200"/>
        </a:p>
      </dsp:txBody>
      <dsp:txXfrm>
        <a:off x="3867377" y="3554613"/>
        <a:ext cx="4248477" cy="605266"/>
      </dsp:txXfrm>
    </dsp:sp>
    <dsp:sp modelId="{31144424-E8FF-4DF6-995F-583A2016988C}">
      <dsp:nvSpPr>
        <dsp:cNvPr id="0" name=""/>
        <dsp:cNvSpPr/>
      </dsp:nvSpPr>
      <dsp:spPr>
        <a:xfrm>
          <a:off x="3834634" y="4226160"/>
          <a:ext cx="4313963" cy="6707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Typescript</a:t>
          </a:r>
          <a:endParaRPr lang="en-US" sz="3500" kern="1200"/>
        </a:p>
      </dsp:txBody>
      <dsp:txXfrm>
        <a:off x="3867377" y="4258903"/>
        <a:ext cx="4248477" cy="60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5T05:14:3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18355 8111 0</inkml:trace>
  <inkml:trace contextRef="#ctx0" brushRef="#br0" timeOffset="1054.0737">25474 9798 0</inkml:trace>
  <inkml:trace contextRef="#ctx0" brushRef="#br0" timeOffset="1727.2674">23540 7987 0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2F995F-B9BA-4FB2-B80E-AD1078263E0F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https://microsoft-bitools.blogspot.com/2020/02/use-azure-key-vault-for-azure-data.html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7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0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F80D4C-001D-4E5D-8E40-EA53E5DC07E2}" type="datetime3">
              <a:rPr lang="en-US" smtClean="0"/>
              <a:t>15 June 2021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644858-B089-421F-9D99-17D8A54244A8}" type="datetime3">
              <a:rPr lang="en-US" smtClean="0"/>
              <a:t>15 June 2021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D403226-E3DC-4549-BA91-A50033B0AAC7}" type="datetime3">
              <a:rPr lang="en-US" smtClean="0"/>
              <a:t>15 June 2021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473-8114-42A2-86BC-AA518D103A6F}" type="datetime3">
              <a:rPr lang="en-US" smtClean="0"/>
              <a:t>15 June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Azure Function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6797B7F-3166-4B98-98DE-71BB6C24B35F}" type="datetime3">
              <a:rPr lang="en-US" smtClean="0"/>
              <a:t>15 June 2021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57B6437-53D6-48C5-A8F7-22ED59B99384}" type="datetime3">
              <a:rPr lang="en-US" smtClean="0"/>
              <a:t>15 June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5DEDCAA-353A-4479-84DB-F93D270D04A8}" type="datetime3">
              <a:rPr lang="en-US" smtClean="0"/>
              <a:t>15 June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CC48B3-F142-4773-B37E-58281200FB17}" type="datetime3">
              <a:rPr lang="en-US" smtClean="0"/>
              <a:t>15 June 2021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80D207-609E-4B75-B5A0-935DA4A81D2A}" type="datetime3">
              <a:rPr lang="en-US" smtClean="0"/>
              <a:t>15 June 2021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5C8543E-C649-4F6F-BEC2-7EE94ED28A37}" type="datetime3">
              <a:rPr lang="en-US" smtClean="0"/>
              <a:t>15 June 2021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B6EF840-58B2-4C8F-AFD9-DF37D0BFC3E5}" type="datetime3">
              <a:rPr lang="en-US" smtClean="0"/>
              <a:t>15 June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3D18BCF-36B7-4537-8771-DB6C0AA12940}" type="datetime3">
              <a:rPr lang="en-US" smtClean="0"/>
              <a:t>15 June 2021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7F492E5-4A0F-445B-839B-C519554C194A}" type="datetime3">
              <a:rPr lang="en-US" smtClean="0"/>
              <a:t>15 June 2021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4850438-925A-47EF-809D-166DF801012C}" type="datetime3">
              <a:rPr lang="en-US" smtClean="0"/>
              <a:t>15 June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Function App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est.scm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emf"/><Relationship Id="rId4" Type="http://schemas.openxmlformats.org/officeDocument/2006/relationships/diagramLayout" Target="../diagrams/layout1.xml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dventures with Azure Functions: Secure a Function App with Azure Active  Directory | Matt Ru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560513"/>
            <a:ext cx="204152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Durable </a:t>
            </a:r>
            <a:r>
              <a:rPr lang="en-US" dirty="0" smtClean="0"/>
              <a:t>Functions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values F1, F2, F3, and F4 are the names of other functions in the same function app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import azure.functions as func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import azure.durable_functions as df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def orchestrator_function(context: df.DurableOrchestrationContext):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x = yield context.call_activity("F1", None)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y = yield context.call_activity("F2", x)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z = yield context.call_activity("F3", y)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result = yield context.call_activity("F4", z)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return result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main </a:t>
            </a:r>
            <a:r>
              <a:rPr lang="en-US" dirty="0">
                <a:solidFill>
                  <a:srgbClr val="0070C0"/>
                </a:solidFill>
              </a:rPr>
              <a:t>= df.Orchestrator.create(orchestrator_function)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Durable Function: </a:t>
            </a:r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Durable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Kudu in Function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advanced tools for App Service (also known as </a:t>
            </a:r>
            <a:r>
              <a:rPr lang="en-US" dirty="0" smtClean="0"/>
              <a:t>Kudu)</a:t>
            </a:r>
          </a:p>
          <a:p>
            <a:r>
              <a:rPr lang="en-US" dirty="0" smtClean="0"/>
              <a:t>Provide </a:t>
            </a:r>
            <a:r>
              <a:rPr lang="en-US" dirty="0"/>
              <a:t>access to advanced administrative features of your function app.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Kudu, you manage </a:t>
            </a:r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information, </a:t>
            </a:r>
            <a:endParaRPr lang="en-US" dirty="0" smtClean="0"/>
          </a:p>
          <a:p>
            <a:pPr lvl="1"/>
            <a:r>
              <a:rPr lang="en-US" dirty="0" smtClean="0"/>
              <a:t>App </a:t>
            </a:r>
            <a:r>
              <a:rPr lang="en-US" dirty="0"/>
              <a:t>settings, </a:t>
            </a:r>
            <a:endParaRPr lang="en-US" dirty="0" smtClean="0"/>
          </a:p>
          <a:p>
            <a:pPr lvl="1"/>
            <a:r>
              <a:rPr lang="en-US" dirty="0" smtClean="0"/>
              <a:t>Environment </a:t>
            </a:r>
            <a:r>
              <a:rPr lang="en-US" dirty="0"/>
              <a:t>variables, </a:t>
            </a:r>
            <a:endParaRPr lang="en-US" dirty="0" smtClean="0"/>
          </a:p>
          <a:p>
            <a:pPr lvl="1"/>
            <a:r>
              <a:rPr lang="en-US" dirty="0" smtClean="0"/>
              <a:t>Site </a:t>
            </a:r>
            <a:r>
              <a:rPr lang="en-US" dirty="0"/>
              <a:t>extensions, </a:t>
            </a:r>
            <a:endParaRPr lang="en-US" dirty="0" smtClean="0"/>
          </a:p>
          <a:p>
            <a:pPr lvl="1"/>
            <a:r>
              <a:rPr lang="en-US" dirty="0" smtClean="0"/>
              <a:t>HTTP </a:t>
            </a:r>
            <a:r>
              <a:rPr lang="en-US" dirty="0"/>
              <a:t>headers, and </a:t>
            </a:r>
            <a:endParaRPr lang="en-US" dirty="0" smtClean="0"/>
          </a:p>
          <a:p>
            <a:pPr lvl="1"/>
            <a:r>
              <a:rPr lang="en-US" dirty="0" smtClean="0"/>
              <a:t>server variables.</a:t>
            </a:r>
          </a:p>
          <a:p>
            <a:r>
              <a:rPr lang="en-US" dirty="0"/>
              <a:t>Accessing your KUDU console is easily done via the following URL: 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dotest.scm.azurewebsites.net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/>
              <a:t>dotest with the name of your </a:t>
            </a:r>
            <a:r>
              <a:rPr lang="en-US" dirty="0" smtClean="0"/>
              <a:t>app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Kudu in Function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r="12247" b="2870"/>
          <a:stretch/>
        </p:blipFill>
        <p:spPr>
          <a:xfrm>
            <a:off x="248675" y="747888"/>
            <a:ext cx="10157976" cy="54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 Apps and its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author and execute snippets of code in the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No </a:t>
            </a:r>
            <a:r>
              <a:rPr lang="en-US" dirty="0"/>
              <a:t>hassle of managing the </a:t>
            </a:r>
            <a:r>
              <a:rPr lang="en-US" dirty="0" smtClean="0"/>
              <a:t>servers</a:t>
            </a:r>
          </a:p>
          <a:p>
            <a:r>
              <a:rPr lang="en-US" dirty="0"/>
              <a:t>It lets you run small pieces of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Doesn’t </a:t>
            </a:r>
            <a:r>
              <a:rPr lang="en-US" dirty="0"/>
              <a:t>have to worry about the infrastructure of the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Azure Functions Demo: Voting App | Managing Cloud and Datacenter by Tao Ya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27253" r="6840" b="20155"/>
          <a:stretch/>
        </p:blipFill>
        <p:spPr bwMode="auto">
          <a:xfrm>
            <a:off x="2977191" y="3010594"/>
            <a:ext cx="9055775" cy="29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08983"/>
              </p:ext>
            </p:extLst>
          </p:nvPr>
        </p:nvGraphicFramePr>
        <p:xfrm>
          <a:off x="104384" y="1033569"/>
          <a:ext cx="11983232" cy="489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What is Serverless Computi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4955" r="5396" b="5548"/>
          <a:stretch/>
        </p:blipFill>
        <p:spPr bwMode="auto">
          <a:xfrm>
            <a:off x="9556246" y="613774"/>
            <a:ext cx="2531370" cy="25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6607800" y="2875320"/>
              <a:ext cx="2563200" cy="652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98440" y="2865960"/>
                <a:ext cx="2581920" cy="6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3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Azure Functions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9" y="644062"/>
            <a:ext cx="5308602" cy="55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Function: </a:t>
            </a:r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in Azure Function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004549"/>
            <a:ext cx="845938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</a:t>
            </a:r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Durable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extension of Azure Function that is used to write Stateful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It </a:t>
            </a:r>
            <a:r>
              <a:rPr lang="en-US" dirty="0"/>
              <a:t>consists of Orchestrator function and entity functions that can be defined as a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As </a:t>
            </a:r>
            <a:r>
              <a:rPr lang="en-US" dirty="0"/>
              <a:t>a state-based services, it enables checkpoint and restarts from it</a:t>
            </a:r>
            <a:r>
              <a:rPr lang="en-US" dirty="0" smtClean="0"/>
              <a:t>.</a:t>
            </a:r>
          </a:p>
          <a:p>
            <a:r>
              <a:rPr lang="en-US" dirty="0"/>
              <a:t>Azure Durable Function supports languages like </a:t>
            </a:r>
            <a:endParaRPr lang="en-US" dirty="0" smtClean="0"/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F#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PowerShell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Durable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49" y="723900"/>
            <a:ext cx="1000110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328</Words>
  <Application>Microsoft Office PowerPoint</Application>
  <PresentationFormat>Widescreen</PresentationFormat>
  <Paragraphs>75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Azure Function App</vt:lpstr>
      <vt:lpstr>What are Function Apps and its usage</vt:lpstr>
      <vt:lpstr>Supported Languages</vt:lpstr>
      <vt:lpstr>How Azure Functions Works</vt:lpstr>
      <vt:lpstr>Azure Function: Hands-on</vt:lpstr>
      <vt:lpstr>Example of function</vt:lpstr>
      <vt:lpstr>Triggers: Hands-on</vt:lpstr>
      <vt:lpstr>Azure Durable Functions</vt:lpstr>
      <vt:lpstr>Azure Durable Functions</vt:lpstr>
      <vt:lpstr>Azure Durable Functions - Example</vt:lpstr>
      <vt:lpstr>Durable Function: Hands-on</vt:lpstr>
      <vt:lpstr>What are Kudu in Function App</vt:lpstr>
      <vt:lpstr>What are Kudu in Function App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120</cp:revision>
  <cp:lastPrinted>2020-10-01T03:20:53Z</cp:lastPrinted>
  <dcterms:created xsi:type="dcterms:W3CDTF">2020-09-20T08:40:00Z</dcterms:created>
  <dcterms:modified xsi:type="dcterms:W3CDTF">2021-06-14T22:16:18Z</dcterms:modified>
</cp:coreProperties>
</file>