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685" r:id="rId2"/>
    <p:sldId id="4653" r:id="rId3"/>
    <p:sldId id="4652" r:id="rId4"/>
    <p:sldId id="4654" r:id="rId5"/>
    <p:sldId id="4686" r:id="rId6"/>
    <p:sldId id="4687" r:id="rId7"/>
    <p:sldId id="4691" r:id="rId8"/>
    <p:sldId id="4689" r:id="rId9"/>
    <p:sldId id="4678" r:id="rId10"/>
    <p:sldId id="4679" r:id="rId11"/>
    <p:sldId id="4680" r:id="rId12"/>
    <p:sldId id="4681" r:id="rId13"/>
    <p:sldId id="4682" r:id="rId14"/>
    <p:sldId id="4683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920" cy="48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1" rIns="96661" bIns="48331" anchor="t" anchorCtr="0" compatLnSpc="1">
            <a:noAutofit/>
          </a:bodyPr>
          <a:lstStyle>
            <a:lvl1pPr marL="0" marR="0" lvl="0" indent="0" algn="l" defTabSz="9666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4143582" y="0"/>
            <a:ext cx="3169920" cy="48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1" rIns="96661" bIns="48331" anchor="t" anchorCtr="0" compatLnSpc="1">
            <a:noAutofit/>
          </a:bodyPr>
          <a:lstStyle>
            <a:lvl1pPr marL="0" marR="0" lvl="0" indent="0" algn="r" defTabSz="9666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FFA37A-4372-48C5-99C2-1C9EABDD67B6}" type="datetime1">
              <a:rPr lang="en-US"/>
              <a:pPr lvl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31520" y="4620576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1" rIns="96661" bIns="48331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9469"/>
            <a:ext cx="3169920" cy="48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1" rIns="96661" bIns="48331" anchor="b" anchorCtr="0" compatLnSpc="1">
            <a:noAutofit/>
          </a:bodyPr>
          <a:lstStyle>
            <a:lvl1pPr marL="0" marR="0" lvl="0" indent="0" algn="l" defTabSz="9666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3582" y="9119469"/>
            <a:ext cx="3169920" cy="48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6661" tIns="48331" rIns="96661" bIns="48331" anchor="b" anchorCtr="0" compatLnSpc="1">
            <a:noAutofit/>
          </a:bodyPr>
          <a:lstStyle>
            <a:lvl1pPr marL="0" marR="0" lvl="0" indent="0" algn="r" defTabSz="96661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2EA82B8-CABD-4178-AA31-5763750A1A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4143582" y="9119469"/>
            <a:ext cx="3169920" cy="4817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6661" tIns="48331" rIns="96661" bIns="48331" anchor="b" anchorCtr="0" compatLnSpc="1">
            <a:noAutofit/>
          </a:bodyPr>
          <a:lstStyle/>
          <a:p>
            <a:pPr algn="r" defTabSz="96661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1FE6F8-B650-4A38-AB2F-7AA3B161B286}" type="slidenum">
              <a:pPr algn="r" defTabSz="966612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3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11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4201" y="2979773"/>
            <a:ext cx="4572000" cy="55399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3962396"/>
            <a:ext cx="4572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6660535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7771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>
          <a:xfrm>
            <a:off x="584201" y="457200"/>
            <a:ext cx="5508418" cy="372407"/>
          </a:xfrm>
        </p:spPr>
        <p:txBody>
          <a:bodyPr tIns="64008"/>
          <a:lstStyle>
            <a:lvl1pPr>
              <a:defRPr sz="2000" spc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049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201" y="2025652"/>
            <a:ext cx="4161983" cy="1107996"/>
          </a:xfrm>
        </p:spPr>
        <p:txBody>
          <a:bodyPr anchor="b"/>
          <a:lstStyle>
            <a:lvl1pPr>
              <a:defRPr spc="-49">
                <a:cs typeface="Segoe UI Semilight" pitchFamily="34"/>
              </a:defRPr>
            </a:lvl1pPr>
          </a:lstStyle>
          <a:p>
            <a:pPr lvl="0"/>
            <a:r>
              <a:rPr lang="en-US"/>
              <a:t>Title format square photo layout 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3535536"/>
            <a:ext cx="4162421" cy="307777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949868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027" y="2875001"/>
            <a:ext cx="4161983" cy="1107996"/>
          </a:xfrm>
        </p:spPr>
        <p:txBody>
          <a:bodyPr anchor="ctr"/>
          <a:lstStyle>
            <a:lvl1pPr>
              <a:defRPr spc="-49">
                <a:cs typeface="Segoe UI Semilight" pitchFamily="34"/>
              </a:defRPr>
            </a:lvl1pPr>
          </a:lstStyle>
          <a:p>
            <a:pPr lvl="0"/>
            <a:r>
              <a:rPr lang="en-US"/>
              <a:t>Square photo layout with Title  </a:t>
            </a:r>
          </a:p>
        </p:txBody>
      </p:sp>
      <p:sp>
        <p:nvSpPr>
          <p:cNvPr id="3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8252459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4201" y="2981638"/>
            <a:ext cx="4160520" cy="861776"/>
          </a:xfrm>
        </p:spPr>
        <p:txBody>
          <a:bodyPr/>
          <a:lstStyle>
            <a:lvl1pPr>
              <a:defRPr sz="2800" spc="0">
                <a:cs typeface="Segoe UI Semilight" pitchFamily="34"/>
              </a:defRPr>
            </a:lvl1pPr>
          </a:lstStyle>
          <a:p>
            <a:pPr lvl="0"/>
            <a:r>
              <a:rPr lang="en-US"/>
              <a:t>Square photo layout with smaller text</a:t>
            </a:r>
          </a:p>
        </p:txBody>
      </p:sp>
      <p:sp>
        <p:nvSpPr>
          <p:cNvPr id="3" name="Picture Placeholder"/>
          <p:cNvSpPr txBox="1">
            <a:spLocks noGrp="1"/>
          </p:cNvSpPr>
          <p:nvPr>
            <p:ph type="pic" idx="4294967295"/>
          </p:nvPr>
        </p:nvSpPr>
        <p:spPr>
          <a:xfrm>
            <a:off x="5333996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tIns="2011680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solidFill>
                  <a:srgbClr val="FFFFFF"/>
                </a:solidFill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65093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3220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5216" y="3977319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83024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3220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5216" y="3977319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720096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Video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3233124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08870925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4" y="3898480"/>
            <a:ext cx="2265361" cy="23705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589495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5333996" y="0"/>
            <a:ext cx="6858000" cy="6858000"/>
          </a:xfrm>
          <a:prstGeom prst="rect">
            <a:avLst/>
          </a:prstGeom>
          <a:solidFill>
            <a:srgbClr val="D2D2D2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0" compatLnSpc="1">
            <a:noAutofit/>
          </a:bodyPr>
          <a:lstStyle/>
          <a:p>
            <a:pPr marL="0" marR="0" lvl="0" indent="0" algn="l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8260" y="2425537"/>
            <a:ext cx="4167890" cy="1107996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2043" y="3962396"/>
            <a:ext cx="4164579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5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82908162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59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990512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41588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3943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794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C#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C#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356356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Q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SQL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0173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va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JavaScript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JS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2471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h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SH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86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va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Java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JAVA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1061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wer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ower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072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8260" y="2425537"/>
            <a:ext cx="4167890" cy="1107996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2043" y="3962396"/>
            <a:ext cx="4164579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5" name="Rectangle 7"/>
          <p:cNvSpPr/>
          <p:nvPr/>
        </p:nvSpPr>
        <p:spPr>
          <a:xfrm>
            <a:off x="5333996" y="0"/>
            <a:ext cx="6858000" cy="6858000"/>
          </a:xfrm>
          <a:prstGeom prst="rect">
            <a:avLst/>
          </a:prstGeom>
          <a:solidFill>
            <a:srgbClr val="00BCF2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0" compatLnSpc="1">
            <a:noAutofit/>
          </a:bodyPr>
          <a:lstStyle/>
          <a:p>
            <a:pPr marL="0" marR="0" lvl="0" indent="0" algn="l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">
              <a:solidFill>
                <a:srgbClr val="00240D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6" y="800100"/>
            <a:ext cx="5024481" cy="52578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4488071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el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Shel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&gt;_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0233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ython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ython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PY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696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y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Ruby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RB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5334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#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F#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F#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53603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P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PHP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PHP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1907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peScript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TypeScript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TS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30956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ML 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Software code slide</a:t>
            </a:r>
          </a:p>
        </p:txBody>
      </p:sp>
      <p:grpSp>
        <p:nvGrpSpPr>
          <p:cNvPr id="3" name="Group 3" descr="XML code"/>
          <p:cNvGrpSpPr/>
          <p:nvPr/>
        </p:nvGrpSpPr>
        <p:grpSpPr>
          <a:xfrm>
            <a:off x="10278816" y="5461400"/>
            <a:ext cx="1327964" cy="940094"/>
            <a:chOff x="10278816" y="5461400"/>
            <a:chExt cx="1327964" cy="940094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0278816" y="5461400"/>
              <a:ext cx="1327964" cy="940094"/>
            </a:xfrm>
            <a:custGeom>
              <a:avLst>
                <a:gd name="f10" fmla="val 1561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561"/>
                <a:gd name="f11" fmla="abs f4"/>
                <a:gd name="f12" fmla="abs f5"/>
                <a:gd name="f13" fmla="abs f6"/>
                <a:gd name="f14" fmla="*/ f8 1 180"/>
                <a:gd name="f15" fmla="val f10"/>
                <a:gd name="f16" fmla="+- 0 0 f2"/>
                <a:gd name="f17" fmla="?: f11 f4 1"/>
                <a:gd name="f18" fmla="?: f12 f5 1"/>
                <a:gd name="f19" fmla="?: f13 f6 1"/>
                <a:gd name="f20" fmla="*/ f9 f14 1"/>
                <a:gd name="f21" fmla="+- f7 f15 0"/>
                <a:gd name="f22" fmla="*/ f17 1 21600"/>
                <a:gd name="f23" fmla="*/ f18 1 21600"/>
                <a:gd name="f24" fmla="*/ 21600 f17 1"/>
                <a:gd name="f25" fmla="*/ 21600 f18 1"/>
                <a:gd name="f26" fmla="+- 0 0 f20"/>
                <a:gd name="f27" fmla="+- f7 0 f21"/>
                <a:gd name="f28" fmla="+- f21 0 f7"/>
                <a:gd name="f29" fmla="min f23 f22"/>
                <a:gd name="f30" fmla="*/ f24 1 f19"/>
                <a:gd name="f31" fmla="*/ f25 1 f19"/>
                <a:gd name="f32" fmla="*/ f26 f1 1"/>
                <a:gd name="f33" fmla="abs f27"/>
                <a:gd name="f34" fmla="abs f28"/>
                <a:gd name="f35" fmla="?: f27 f16 f2"/>
                <a:gd name="f36" fmla="?: f27 f2 f16"/>
                <a:gd name="f37" fmla="?: f27 f3 f2"/>
                <a:gd name="f38" fmla="?: f27 f2 f3"/>
                <a:gd name="f39" fmla="?: f28 f16 f2"/>
                <a:gd name="f40" fmla="?: f28 f2 f16"/>
                <a:gd name="f41" fmla="?: f27 0 f1"/>
                <a:gd name="f42" fmla="?: f27 f1 0"/>
                <a:gd name="f43" fmla="val f30"/>
                <a:gd name="f44" fmla="val f31"/>
                <a:gd name="f45" fmla="*/ f32 1 f8"/>
                <a:gd name="f46" fmla="?: f27 f38 f37"/>
                <a:gd name="f47" fmla="?: f27 f37 f38"/>
                <a:gd name="f48" fmla="?: f28 f36 f35"/>
                <a:gd name="f49" fmla="*/ f21 f29 1"/>
                <a:gd name="f50" fmla="*/ f7 f29 1"/>
                <a:gd name="f51" fmla="*/ f33 f29 1"/>
                <a:gd name="f52" fmla="*/ f34 f29 1"/>
                <a:gd name="f53" fmla="+- f44 0 f15"/>
                <a:gd name="f54" fmla="+- f43 0 f15"/>
                <a:gd name="f55" fmla="+- f45 0 f2"/>
                <a:gd name="f56" fmla="?: f28 f47 f46"/>
                <a:gd name="f57" fmla="*/ f44 f29 1"/>
                <a:gd name="f58" fmla="*/ f43 f29 1"/>
                <a:gd name="f59" fmla="+- f55 f2 0"/>
                <a:gd name="f60" fmla="+- f44 0 f53"/>
                <a:gd name="f61" fmla="+- f43 0 f54"/>
                <a:gd name="f62" fmla="+- f53 0 f44"/>
                <a:gd name="f63" fmla="+- f54 0 f43"/>
                <a:gd name="f64" fmla="*/ f53 f29 1"/>
                <a:gd name="f65" fmla="*/ f54 f29 1"/>
                <a:gd name="f66" fmla="*/ f59 f8 1"/>
                <a:gd name="f67" fmla="abs f60"/>
                <a:gd name="f68" fmla="?: f60 0 f1"/>
                <a:gd name="f69" fmla="?: f60 f1 0"/>
                <a:gd name="f70" fmla="?: f60 f39 f40"/>
                <a:gd name="f71" fmla="abs f61"/>
                <a:gd name="f72" fmla="abs f62"/>
                <a:gd name="f73" fmla="?: f61 f16 f2"/>
                <a:gd name="f74" fmla="?: f61 f2 f16"/>
                <a:gd name="f75" fmla="?: f61 f3 f2"/>
                <a:gd name="f76" fmla="?: f61 f2 f3"/>
                <a:gd name="f77" fmla="abs f63"/>
                <a:gd name="f78" fmla="?: f63 f16 f2"/>
                <a:gd name="f79" fmla="?: f63 f2 f16"/>
                <a:gd name="f80" fmla="?: f63 f42 f41"/>
                <a:gd name="f81" fmla="?: f63 f41 f42"/>
                <a:gd name="f82" fmla="*/ f66 1 f1"/>
                <a:gd name="f83" fmla="?: f28 f69 f68"/>
                <a:gd name="f84" fmla="?: f28 f68 f69"/>
                <a:gd name="f85" fmla="?: f61 f76 f75"/>
                <a:gd name="f86" fmla="?: f61 f75 f76"/>
                <a:gd name="f87" fmla="?: f62 f74 f73"/>
                <a:gd name="f88" fmla="?: f27 f80 f81"/>
                <a:gd name="f89" fmla="?: f27 f78 f79"/>
                <a:gd name="f90" fmla="*/ f67 f29 1"/>
                <a:gd name="f91" fmla="*/ f71 f29 1"/>
                <a:gd name="f92" fmla="*/ f72 f29 1"/>
                <a:gd name="f93" fmla="*/ f77 f29 1"/>
                <a:gd name="f94" fmla="+- 0 0 f82"/>
                <a:gd name="f95" fmla="?: f60 f83 f84"/>
                <a:gd name="f96" fmla="?: f62 f86 f85"/>
                <a:gd name="f97" fmla="+- 0 0 f94"/>
                <a:gd name="f98" fmla="*/ f97 f1 1"/>
                <a:gd name="f99" fmla="*/ f98 1 f8"/>
                <a:gd name="f100" fmla="+- f99 0 f2"/>
                <a:gd name="f101" fmla="cos 1 f100"/>
                <a:gd name="f102" fmla="+- 0 0 f101"/>
                <a:gd name="f103" fmla="+- 0 0 f102"/>
                <a:gd name="f104" fmla="val f103"/>
                <a:gd name="f105" fmla="+- 0 0 f104"/>
                <a:gd name="f106" fmla="*/ f15 f105 1"/>
                <a:gd name="f107" fmla="*/ f106 3163 1"/>
                <a:gd name="f108" fmla="*/ f107 1 7636"/>
                <a:gd name="f109" fmla="+- f7 f108 0"/>
                <a:gd name="f110" fmla="+- f43 0 f108"/>
                <a:gd name="f111" fmla="+- f44 0 f108"/>
                <a:gd name="f112" fmla="*/ f109 f29 1"/>
                <a:gd name="f113" fmla="*/ f110 f29 1"/>
                <a:gd name="f114" fmla="*/ f11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2" t="f112" r="f113" b="f114"/>
              <a:pathLst>
                <a:path>
                  <a:moveTo>
                    <a:pt x="f49" y="f50"/>
                  </a:moveTo>
                  <a:arcTo wR="f51" hR="f52" stAng="f56" swAng="f48"/>
                  <a:lnTo>
                    <a:pt x="f50" y="f64"/>
                  </a:lnTo>
                  <a:arcTo wR="f52" hR="f90" stAng="f95" swAng="f70"/>
                  <a:lnTo>
                    <a:pt x="f65" y="f57"/>
                  </a:lnTo>
                  <a:arcTo wR="f91" hR="f92" stAng="f96" swAng="f87"/>
                  <a:lnTo>
                    <a:pt x="f58" y="f49"/>
                  </a:lnTo>
                  <a:arcTo wR="f93" hR="f51" stAng="f88" swAng="f89"/>
                  <a:close/>
                </a:path>
              </a:pathLst>
            </a:custGeom>
            <a:solidFill>
              <a:srgbClr val="FFFFFF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5" name="Rectangle: Top Corners Rounded 6"/>
            <p:cNvSpPr/>
            <p:nvPr/>
          </p:nvSpPr>
          <p:spPr>
            <a:xfrm>
              <a:off x="10278816" y="5461400"/>
              <a:ext cx="1327964" cy="171413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val 44974"/>
                <a:gd name="f8" fmla="abs f3"/>
                <a:gd name="f9" fmla="abs f4"/>
                <a:gd name="f10" fmla="abs f5"/>
                <a:gd name="f11" fmla="?: f8 f3 1"/>
                <a:gd name="f12" fmla="?: f9 f4 1"/>
                <a:gd name="f13" fmla="?: f10 f5 1"/>
                <a:gd name="f14" fmla="*/ f11 1 21600"/>
                <a:gd name="f15" fmla="*/ f12 1 21600"/>
                <a:gd name="f16" fmla="*/ 21600 f11 1"/>
                <a:gd name="f17" fmla="*/ 21600 f12 1"/>
                <a:gd name="f18" fmla="min f15 f14"/>
                <a:gd name="f19" fmla="*/ f16 1 f13"/>
                <a:gd name="f20" fmla="*/ f17 1 f13"/>
                <a:gd name="f21" fmla="val f19"/>
                <a:gd name="f22" fmla="val f20"/>
                <a:gd name="f23" fmla="*/ f6 f18 1"/>
                <a:gd name="f24" fmla="+- f22 0 f6"/>
                <a:gd name="f25" fmla="+- f21 0 f6"/>
                <a:gd name="f26" fmla="*/ f21 f18 1"/>
                <a:gd name="f27" fmla="*/ f22 f18 1"/>
                <a:gd name="f28" fmla="min f25 f24"/>
                <a:gd name="f29" fmla="*/ f28 f7 1"/>
                <a:gd name="f30" fmla="*/ f28 f6 1"/>
                <a:gd name="f31" fmla="*/ f29 1 100000"/>
                <a:gd name="f32" fmla="*/ f30 1 100000"/>
                <a:gd name="f33" fmla="+- f21 0 f31"/>
                <a:gd name="f34" fmla="+- f22 0 f32"/>
                <a:gd name="f35" fmla="+- f31 0 f32"/>
                <a:gd name="f36" fmla="*/ f31 29289 1"/>
                <a:gd name="f37" fmla="*/ f32 29289 1"/>
                <a:gd name="f38" fmla="*/ f31 f18 1"/>
                <a:gd name="f39" fmla="*/ f32 f18 1"/>
                <a:gd name="f40" fmla="*/ f36 1 100000"/>
                <a:gd name="f41" fmla="*/ f37 1 100000"/>
                <a:gd name="f42" fmla="*/ f33 f18 1"/>
                <a:gd name="f43" fmla="*/ f34 f18 1"/>
                <a:gd name="f44" fmla="?: f35 f40 f41"/>
                <a:gd name="f45" fmla="+- f22 0 f41"/>
                <a:gd name="f46" fmla="*/ f40 f18 1"/>
                <a:gd name="f47" fmla="+- f21 0 f44"/>
                <a:gd name="f48" fmla="*/ f44 f18 1"/>
                <a:gd name="f49" fmla="*/ f45 f18 1"/>
                <a:gd name="f50" fmla="*/ f47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46" r="f50" b="f49"/>
              <a:pathLst>
                <a:path>
                  <a:moveTo>
                    <a:pt x="f38" y="f23"/>
                  </a:moveTo>
                  <a:lnTo>
                    <a:pt x="f42" y="f23"/>
                  </a:lnTo>
                  <a:arcTo wR="f38" hR="f38" stAng="f2" swAng="f1"/>
                  <a:lnTo>
                    <a:pt x="f26" y="f43"/>
                  </a:lnTo>
                  <a:arcTo wR="f39" hR="f39" stAng="f6" swAng="f1"/>
                  <a:lnTo>
                    <a:pt x="f39" y="f27"/>
                  </a:lnTo>
                  <a:arcTo wR="f39" hR="f39" stAng="f1" swAng="f1"/>
                  <a:lnTo>
                    <a:pt x="f23" y="f38"/>
                  </a:lnTo>
                  <a:arcTo wR="f38" hR="f38" stAng="f0" swAng="f1"/>
                  <a:close/>
                </a:path>
              </a:pathLst>
            </a:custGeom>
            <a:solidFill>
              <a:srgbClr val="2C76BB"/>
            </a:solidFill>
            <a:ln w="88897" cap="flat">
              <a:solidFill>
                <a:srgbClr val="2C76BB"/>
              </a:solidFill>
              <a:prstDash val="solid"/>
              <a:miter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11271324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1135262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11433913" y="5515185"/>
              <a:ext cx="63843" cy="6384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182880" tIns="146304" rIns="182880" bIns="146304" anchor="t" anchorCtr="0" compatLnSpc="1">
              <a:noAutofit/>
            </a:bodyPr>
            <a:lstStyle/>
            <a:p>
              <a:pPr marL="0" marR="0" lvl="0" indent="0" algn="l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ea typeface="Segoe UI" pitchFamily="34"/>
                <a:cs typeface="Segoe UI" pitchFamily="34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10278816" y="5632804"/>
              <a:ext cx="1309173" cy="75846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ctr" anchorCtr="1" compatLnSpc="1">
              <a:normAutofit/>
            </a:bodyPr>
            <a:lstStyle/>
            <a:p>
              <a:pPr marL="0" marR="0" lvl="0" indent="0" algn="ctr" defTabSz="93246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-150" baseline="0">
                  <a:solidFill>
                    <a:srgbClr val="2C76BB"/>
                  </a:solidFill>
                  <a:uFillTx/>
                  <a:latin typeface="Consolas" pitchFamily="49"/>
                  <a:ea typeface="Segoe UI" pitchFamily="34"/>
                  <a:cs typeface="Segoe UI" pitchFamily="34"/>
                </a:rPr>
                <a:t>XML</a:t>
              </a:r>
            </a:p>
          </p:txBody>
        </p:sp>
      </p:grpSp>
      <p:sp>
        <p:nvSpPr>
          <p:cNvPr id="10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8260" y="1436686"/>
            <a:ext cx="11018520" cy="1908215"/>
          </a:xfrm>
        </p:spPr>
        <p:txBody>
          <a:bodyPr/>
          <a:lstStyle>
            <a:lvl1pPr marL="0" indent="0">
              <a:buNone/>
              <a:defRPr>
                <a:latin typeface="Consolas" pitchFamily="49"/>
                <a:cs typeface="Consolas" pitchFamily="49"/>
              </a:defRPr>
            </a:lvl1pPr>
            <a:lvl2pPr marL="346548" indent="0">
              <a:spcBef>
                <a:spcPts val="600"/>
              </a:spcBef>
              <a:buNone/>
              <a:defRPr sz="2400">
                <a:latin typeface="Consolas" pitchFamily="49"/>
                <a:cs typeface="Consolas" pitchFamily="49"/>
              </a:defRPr>
            </a:lvl2pPr>
            <a:lvl3pPr marL="584603" indent="0">
              <a:spcBef>
                <a:spcPts val="500"/>
              </a:spcBef>
              <a:buNone/>
              <a:defRPr sz="2000">
                <a:latin typeface="Consolas" pitchFamily="49"/>
                <a:cs typeface="Consolas" pitchFamily="49"/>
              </a:defRPr>
            </a:lvl3pPr>
            <a:lvl4pPr marL="814565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4pPr>
            <a:lvl5pPr marL="1050993" indent="0">
              <a:spcBef>
                <a:spcPts val="400"/>
              </a:spcBef>
              <a:buNone/>
              <a:defRPr sz="1800"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75346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584201" y="6161318"/>
            <a:ext cx="4482123" cy="1077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spAutoFit/>
          </a:bodyPr>
          <a:lstStyle/>
          <a:p>
            <a:pPr marL="0" marR="0" lvl="0" indent="0" algn="l" defTabSz="9322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000000"/>
                </a:solidFill>
                <a:uFillTx/>
                <a:latin typeface="Segoe UI"/>
                <a:cs typeface="Segoe UI" pitchFamily="34"/>
              </a:rPr>
              <a:t>© Copyright Microsoft Corporation. All rights reserved. </a:t>
            </a:r>
          </a:p>
        </p:txBody>
      </p:sp>
      <p:pic>
        <p:nvPicPr>
          <p:cNvPr id="3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197957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/>
                <a:ea typeface="Segoe UI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1436686"/>
            <a:ext cx="11018840" cy="2215993"/>
          </a:xfrm>
        </p:spPr>
        <p:txBody>
          <a:bodyPr/>
          <a:lstStyle>
            <a:lvl1pPr>
              <a:spcBef>
                <a:spcPts val="900"/>
              </a:spcBef>
              <a:defRPr sz="3600">
                <a:latin typeface="Segoe UI"/>
              </a:defRPr>
            </a:lvl1pPr>
            <a:lvl2pPr>
              <a:spcBef>
                <a:spcPts val="700"/>
              </a:spcBef>
              <a:defRPr sz="2800"/>
            </a:lvl2pPr>
            <a:lvl3pPr>
              <a:spcBef>
                <a:spcPts val="600"/>
              </a:spcBef>
              <a:defRPr sz="2400"/>
            </a:lvl3pPr>
            <a:lvl4pPr>
              <a:spcBef>
                <a:spcPts val="500"/>
              </a:spcBef>
              <a:defRPr sz="20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 txBox="1">
            <a:spLocks noGrp="1"/>
          </p:cNvSpPr>
          <p:nvPr>
            <p:ph type="body" idx="4294967295"/>
          </p:nvPr>
        </p:nvSpPr>
        <p:spPr>
          <a:xfrm>
            <a:off x="0" y="6269034"/>
            <a:ext cx="12191996" cy="588965"/>
          </a:xfrm>
          <a:solidFill>
            <a:srgbClr val="FFFF99"/>
          </a:solidFill>
        </p:spPr>
        <p:txBody>
          <a:bodyPr lIns="155457" tIns="77733" rIns="155457" bIns="45720" anchor="b">
            <a:noAutofit/>
          </a:bodyPr>
          <a:lstStyle>
            <a:lvl1pPr algn="r">
              <a:spcBef>
                <a:spcPts val="900"/>
              </a:spcBef>
              <a:buNone/>
              <a:defRPr sz="3700" spc="-51">
                <a:latin typeface="Segoe UI" pitchFamily="34"/>
                <a:ea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9211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 descr="Microsoft logo, gray text ver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585792"/>
            <a:ext cx="1366442" cy="292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584201" y="2979773"/>
            <a:ext cx="9144000" cy="55399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Event name or presentation title 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84201" y="3962396"/>
            <a:ext cx="9144000" cy="30777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/>
                <a:cs typeface="Segoe UI" pitchFamily="34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94745232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753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300452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1435095"/>
            <a:ext cx="5212080" cy="1649678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/>
            </a:lvl1pPr>
            <a:lvl2pPr marL="255583" indent="0">
              <a:buNone/>
              <a:defRPr/>
            </a:lvl2pPr>
            <a:lvl3pPr marL="450854" indent="0">
              <a:buNone/>
              <a:defRPr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97169" y="1435095"/>
            <a:ext cx="5212080" cy="1649678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/>
            </a:lvl1pPr>
            <a:lvl2pPr marL="255583" indent="0">
              <a:buNone/>
              <a:defRPr/>
            </a:lvl2pPr>
            <a:lvl3pPr marL="450854" indent="0">
              <a:buNone/>
              <a:defRPr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1060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84201" y="1437482"/>
            <a:ext cx="5212080" cy="1649678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1A1A1A"/>
              </a:buClr>
              <a:defRPr/>
            </a:lvl1pPr>
            <a:lvl2pPr marL="427033" indent="-171450">
              <a:defRPr/>
            </a:lvl2pPr>
            <a:lvl3pPr marL="639759" indent="-188915">
              <a:defRPr/>
            </a:lvl3pPr>
            <a:lvl4pPr marL="828675" indent="-176214">
              <a:defRPr/>
            </a:lvl4pPr>
            <a:lvl5pPr indent="-16985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389909" y="1437482"/>
            <a:ext cx="5212080" cy="1649678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1A1A1A"/>
              </a:buClr>
              <a:defRPr/>
            </a:lvl1pPr>
            <a:lvl2pPr marL="427033" indent="-171450">
              <a:defRPr/>
            </a:lvl2pPr>
            <a:lvl3pPr marL="639759" indent="-188915">
              <a:defRPr/>
            </a:lvl3pPr>
            <a:lvl4pPr marL="828675" indent="-176214">
              <a:defRPr/>
            </a:lvl4pPr>
            <a:lvl5pPr indent="-169858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0712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982901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88260" y="457200"/>
            <a:ext cx="11018520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1"/>
          </p:nvPr>
        </p:nvSpPr>
        <p:spPr>
          <a:xfrm>
            <a:off x="584201" y="1435507"/>
            <a:ext cx="11018520" cy="16127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ID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cxnSp>
          <p:nvCxnSpPr>
            <p:cNvPr id="5" name="Straight Connector 6" hidden="1"/>
            <p:cNvCxnSpPr/>
            <p:nvPr/>
          </p:nvCxnSpPr>
          <p:spPr>
            <a:xfrm>
              <a:off x="0" y="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6" name="Straight Connector 8" hidden="1"/>
            <p:cNvCxnSpPr/>
            <p:nvPr/>
          </p:nvCxnSpPr>
          <p:spPr>
            <a:xfrm>
              <a:off x="0" y="29260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7" name="Straight Connector 9" hidden="1"/>
            <p:cNvCxnSpPr/>
            <p:nvPr/>
          </p:nvCxnSpPr>
          <p:spPr>
            <a:xfrm>
              <a:off x="0" y="58521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8" name="Straight Connector 10" hidden="1"/>
            <p:cNvCxnSpPr/>
            <p:nvPr/>
          </p:nvCxnSpPr>
          <p:spPr>
            <a:xfrm>
              <a:off x="0" y="6272783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9" name="Straight Connector 11" hidden="1"/>
            <p:cNvCxnSpPr/>
            <p:nvPr/>
          </p:nvCxnSpPr>
          <p:spPr>
            <a:xfrm>
              <a:off x="0" y="656539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0" name="Straight Connector 12" hidden="1"/>
            <p:cNvCxnSpPr/>
            <p:nvPr/>
          </p:nvCxnSpPr>
          <p:spPr>
            <a:xfrm>
              <a:off x="0" y="685800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1" name="Straight Connector 13" hidden="1"/>
            <p:cNvCxnSpPr/>
            <p:nvPr/>
          </p:nvCxnSpPr>
          <p:spPr>
            <a:xfrm>
              <a:off x="0" y="87782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2" name="Straight Connector 14" hidden="1"/>
            <p:cNvCxnSpPr/>
            <p:nvPr/>
          </p:nvCxnSpPr>
          <p:spPr>
            <a:xfrm>
              <a:off x="0" y="117043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3" name="Straight Connector 15" hidden="1"/>
            <p:cNvCxnSpPr/>
            <p:nvPr/>
          </p:nvCxnSpPr>
          <p:spPr>
            <a:xfrm>
              <a:off x="0" y="146304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4" name="Straight Connector 16" hidden="1"/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5" name="Straight Connector 17" hidden="1"/>
            <p:cNvCxnSpPr/>
            <p:nvPr/>
          </p:nvCxnSpPr>
          <p:spPr>
            <a:xfrm>
              <a:off x="585216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16" name="Straight Connector 18" hidden="1"/>
            <p:cNvCxnSpPr/>
            <p:nvPr/>
          </p:nvCxnSpPr>
          <p:spPr>
            <a:xfrm>
              <a:off x="292608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7" name="Straight Connector 19" hidden="1"/>
            <p:cNvCxnSpPr/>
            <p:nvPr/>
          </p:nvCxnSpPr>
          <p:spPr>
            <a:xfrm>
              <a:off x="877824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8" name="Straight Connector 20" hidden="1"/>
            <p:cNvCxnSpPr/>
            <p:nvPr/>
          </p:nvCxnSpPr>
          <p:spPr>
            <a:xfrm>
              <a:off x="1170432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19" name="Straight Connector 21" hidden="1"/>
            <p:cNvCxnSpPr/>
            <p:nvPr/>
          </p:nvCxnSpPr>
          <p:spPr>
            <a:xfrm>
              <a:off x="11021564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0" name="Straight Connector 22" hidden="1"/>
            <p:cNvCxnSpPr/>
            <p:nvPr/>
          </p:nvCxnSpPr>
          <p:spPr>
            <a:xfrm>
              <a:off x="11606780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DF45D4"/>
              </a:solidFill>
              <a:prstDash val="solid"/>
              <a:miter/>
            </a:ln>
          </p:spPr>
        </p:cxnSp>
        <p:cxnSp>
          <p:nvCxnSpPr>
            <p:cNvPr id="21" name="Straight Connector 23" hidden="1"/>
            <p:cNvCxnSpPr/>
            <p:nvPr/>
          </p:nvCxnSpPr>
          <p:spPr>
            <a:xfrm>
              <a:off x="11314172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2" name="Straight Connector 24" hidden="1"/>
            <p:cNvCxnSpPr/>
            <p:nvPr/>
          </p:nvCxnSpPr>
          <p:spPr>
            <a:xfrm>
              <a:off x="11899388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3" name="Straight Connector 25" hidden="1"/>
            <p:cNvCxnSpPr/>
            <p:nvPr/>
          </p:nvCxnSpPr>
          <p:spPr>
            <a:xfrm>
              <a:off x="12191996" y="0"/>
              <a:ext cx="0" cy="685800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4" name="Straight Connector 26" hidden="1"/>
            <p:cNvCxnSpPr/>
            <p:nvPr/>
          </p:nvCxnSpPr>
          <p:spPr>
            <a:xfrm>
              <a:off x="0" y="175564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5" name="Straight Connector 27" hidden="1"/>
            <p:cNvCxnSpPr/>
            <p:nvPr/>
          </p:nvCxnSpPr>
          <p:spPr>
            <a:xfrm>
              <a:off x="0" y="204825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6" name="Straight Connector 28" hidden="1"/>
            <p:cNvCxnSpPr/>
            <p:nvPr/>
          </p:nvCxnSpPr>
          <p:spPr>
            <a:xfrm>
              <a:off x="0" y="234086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7" name="Straight Connector 29" hidden="1"/>
            <p:cNvCxnSpPr/>
            <p:nvPr/>
          </p:nvCxnSpPr>
          <p:spPr>
            <a:xfrm>
              <a:off x="0" y="263347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8" name="Straight Connector 30" hidden="1"/>
            <p:cNvCxnSpPr/>
            <p:nvPr/>
          </p:nvCxnSpPr>
          <p:spPr>
            <a:xfrm>
              <a:off x="0" y="292608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29" name="Straight Connector 31" hidden="1"/>
            <p:cNvCxnSpPr/>
            <p:nvPr/>
          </p:nvCxnSpPr>
          <p:spPr>
            <a:xfrm>
              <a:off x="0" y="3218688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0" name="Straight Connector 32" hidden="1"/>
            <p:cNvCxnSpPr/>
            <p:nvPr/>
          </p:nvCxnSpPr>
          <p:spPr>
            <a:xfrm>
              <a:off x="0" y="351129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1" name="Straight Connector 38" hidden="1"/>
            <p:cNvCxnSpPr/>
            <p:nvPr/>
          </p:nvCxnSpPr>
          <p:spPr>
            <a:xfrm>
              <a:off x="0" y="3803903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2" name="Straight Connector 39" hidden="1"/>
            <p:cNvCxnSpPr/>
            <p:nvPr/>
          </p:nvCxnSpPr>
          <p:spPr>
            <a:xfrm>
              <a:off x="0" y="409651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3" name="Straight Connector 40" hidden="1"/>
            <p:cNvCxnSpPr/>
            <p:nvPr/>
          </p:nvCxnSpPr>
          <p:spPr>
            <a:xfrm>
              <a:off x="0" y="438912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4" name="Straight Connector 41" hidden="1"/>
            <p:cNvCxnSpPr/>
            <p:nvPr/>
          </p:nvCxnSpPr>
          <p:spPr>
            <a:xfrm>
              <a:off x="0" y="4681727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5" name="Straight Connector 42" hidden="1"/>
            <p:cNvCxnSpPr/>
            <p:nvPr/>
          </p:nvCxnSpPr>
          <p:spPr>
            <a:xfrm>
              <a:off x="0" y="4974336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6" name="Straight Connector 43" hidden="1"/>
            <p:cNvCxnSpPr/>
            <p:nvPr/>
          </p:nvCxnSpPr>
          <p:spPr>
            <a:xfrm>
              <a:off x="0" y="5266944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7" name="Straight Connector 44" hidden="1"/>
            <p:cNvCxnSpPr/>
            <p:nvPr/>
          </p:nvCxnSpPr>
          <p:spPr>
            <a:xfrm>
              <a:off x="0" y="5559552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  <p:cxnSp>
          <p:nvCxnSpPr>
            <p:cNvPr id="38" name="Straight Connector 45" hidden="1"/>
            <p:cNvCxnSpPr/>
            <p:nvPr/>
          </p:nvCxnSpPr>
          <p:spPr>
            <a:xfrm>
              <a:off x="0" y="5852160"/>
              <a:ext cx="12188952" cy="0"/>
            </a:xfrm>
            <a:prstGeom prst="straightConnector1">
              <a:avLst/>
            </a:prstGeom>
            <a:noFill/>
            <a:ln w="3172" cap="flat">
              <a:solidFill>
                <a:srgbClr val="1A1A1A">
                  <a:alpha val="20000"/>
                </a:srgbClr>
              </a:solidFill>
              <a:prstDash val="solid"/>
              <a:miter/>
            </a:ln>
          </p:spPr>
        </p:cxnSp>
      </p:grpSp>
      <p:sp>
        <p:nvSpPr>
          <p:cNvPr id="39" name=".64 square" hidden="1"/>
          <p:cNvSpPr/>
          <p:nvPr/>
        </p:nvSpPr>
        <p:spPr>
          <a:xfrm>
            <a:off x="0" y="0"/>
            <a:ext cx="585216" cy="585216"/>
          </a:xfrm>
          <a:prstGeom prst="rect">
            <a:avLst/>
          </a:prstGeom>
          <a:solidFill>
            <a:srgbClr val="1A1A1A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sp>
        <p:nvSpPr>
          <p:cNvPr id="40" name=".32 square" hidden="1"/>
          <p:cNvSpPr/>
          <p:nvPr/>
        </p:nvSpPr>
        <p:spPr>
          <a:xfrm>
            <a:off x="0" y="0"/>
            <a:ext cx="292608" cy="292608"/>
          </a:xfrm>
          <a:prstGeom prst="rect">
            <a:avLst/>
          </a:prstGeom>
          <a:solidFill>
            <a:srgbClr val="1A1A1A">
              <a:alpha val="17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ransition>
    <p:fade/>
  </p:transition>
  <p:txStyles>
    <p:titleStyle>
      <a:lvl1pPr marL="0" marR="0" lvl="0" indent="0" algn="l" defTabSz="932742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-50" baseline="0">
          <a:solidFill>
            <a:srgbClr val="000000"/>
          </a:solidFill>
          <a:uFillTx/>
          <a:latin typeface="Segoe UI Semibold"/>
          <a:cs typeface="Segoe UI" pitchFamily="34"/>
        </a:defRPr>
      </a:lvl1pPr>
    </p:titleStyle>
    <p:bodyStyle>
      <a:lvl1pPr marL="228600" marR="0" lvl="0" indent="-228600" algn="l" defTabSz="932742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90000"/>
        <a:buFont typeface="Wingdings" pitchFamily="2"/>
        <a:buChar char="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Semilight" pitchFamily="34"/>
          <a:cs typeface="Segoe UI Semilight" pitchFamily="34"/>
        </a:defRPr>
      </a:lvl1pPr>
      <a:lvl2pPr marL="457200" marR="0" lvl="1" indent="-228600" algn="l" defTabSz="932742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657225" marR="0" lvl="2" indent="-200025" algn="l" defTabSz="932742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90000"/>
        <a:buFont typeface="Wingdings" pitchFamily="2"/>
        <a:buChar char="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842967" marR="0" lvl="3" indent="-180978" algn="l" defTabSz="932742" rtl="0" fontAlgn="auto" hangingPunct="1">
        <a:lnSpc>
          <a:spcPct val="100000"/>
        </a:lnSpc>
        <a:spcBef>
          <a:spcPts val="300"/>
        </a:spcBef>
        <a:spcAft>
          <a:spcPts val="0"/>
        </a:spcAft>
        <a:buSzPct val="90000"/>
        <a:buFont typeface="Wingdings" pitchFamily="2"/>
        <a:buChar char="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023935" marR="0" lvl="4" indent="-168277" algn="l" defTabSz="932742" rtl="0" fontAlgn="auto" hangingPunct="1">
        <a:lnSpc>
          <a:spcPct val="100000"/>
        </a:lnSpc>
        <a:spcBef>
          <a:spcPts val="300"/>
        </a:spcBef>
        <a:spcAft>
          <a:spcPts val="0"/>
        </a:spcAft>
        <a:buSzPct val="90000"/>
        <a:buFont typeface="Wingdings" pitchFamily="2"/>
        <a:buChar char="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Azure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7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646"/>
            <a:ext cx="12191996" cy="54924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137"/>
            <a:ext cx="12191996" cy="55443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Access Token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6" y="1452189"/>
            <a:ext cx="11582404" cy="47017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88260" y="228598"/>
            <a:ext cx="11018520" cy="553998"/>
          </a:xfrm>
        </p:spPr>
        <p:txBody>
          <a:bodyPr/>
          <a:lstStyle/>
          <a:p>
            <a:r>
              <a:rPr lang="en-US" dirty="0"/>
              <a:t>Get Access Token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953"/>
            <a:ext cx="12191996" cy="59325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Access Token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553"/>
            <a:ext cx="12191996" cy="546440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0" y="1120095"/>
            <a:ext cx="6858960" cy="48298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RBAC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31" y="245891"/>
            <a:ext cx="6170773" cy="62850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Application 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99" y="1266663"/>
            <a:ext cx="7106643" cy="52585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186338"/>
            <a:ext cx="9303026" cy="51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21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586386" y="1434373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https://docs.oracle.com/cd/E74890_01/books/RestAPI/images/OAuth2leg_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31" y="1164445"/>
            <a:ext cx="8673524" cy="51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3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84201" y="1082208"/>
            <a:ext cx="11018520" cy="6604372"/>
          </a:xfrm>
        </p:spPr>
        <p:txBody>
          <a:bodyPr/>
          <a:lstStyle/>
          <a:p>
            <a:r>
              <a:rPr lang="en-US" dirty="0"/>
              <a:t>OAuth </a:t>
            </a:r>
            <a:r>
              <a:rPr lang="en-US" dirty="0" smtClean="0"/>
              <a:t>2.0 Authorization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Protocol for Authorization</a:t>
            </a:r>
          </a:p>
          <a:p>
            <a:pPr lvl="1"/>
            <a:r>
              <a:rPr lang="en-US" dirty="0" smtClean="0"/>
              <a:t>It's about getting access token</a:t>
            </a:r>
          </a:p>
          <a:p>
            <a:pPr lvl="1"/>
            <a:r>
              <a:rPr lang="en-US" dirty="0" smtClean="0"/>
              <a:t>Access token has all details about the user</a:t>
            </a:r>
          </a:p>
          <a:p>
            <a:r>
              <a:rPr lang="en-US" dirty="0" smtClean="0"/>
              <a:t>Open ID Connect</a:t>
            </a:r>
          </a:p>
          <a:p>
            <a:pPr lvl="1"/>
            <a:r>
              <a:rPr lang="en-US" dirty="0" smtClean="0"/>
              <a:t>Layer built on OAuth 2.0</a:t>
            </a:r>
          </a:p>
          <a:p>
            <a:pPr lvl="1"/>
            <a:r>
              <a:rPr lang="en-US" dirty="0" smtClean="0"/>
              <a:t>Allows the verification of identity of the user</a:t>
            </a:r>
          </a:p>
          <a:p>
            <a:r>
              <a:rPr lang="en-US" dirty="0" smtClean="0"/>
              <a:t>Different Grant Type</a:t>
            </a:r>
          </a:p>
          <a:p>
            <a:pPr lvl="1"/>
            <a:r>
              <a:rPr lang="en-US" dirty="0" smtClean="0"/>
              <a:t>Client Credentials</a:t>
            </a:r>
          </a:p>
          <a:p>
            <a:pPr lvl="2"/>
            <a:r>
              <a:rPr lang="en-US" dirty="0" smtClean="0"/>
              <a:t>Used to obtain an access token outside of the context of the user</a:t>
            </a:r>
          </a:p>
          <a:p>
            <a:pPr lvl="1"/>
            <a:r>
              <a:rPr lang="en-US" dirty="0" smtClean="0"/>
              <a:t>Authorization Code flow</a:t>
            </a:r>
          </a:p>
          <a:p>
            <a:pPr lvl="2"/>
            <a:r>
              <a:rPr lang="en-US" dirty="0" smtClean="0"/>
              <a:t>More secure</a:t>
            </a:r>
          </a:p>
          <a:p>
            <a:pPr lvl="2"/>
            <a:r>
              <a:rPr lang="en-US" dirty="0" smtClean="0"/>
              <a:t>2 Step Process</a:t>
            </a:r>
          </a:p>
          <a:p>
            <a:pPr lvl="2"/>
            <a:r>
              <a:rPr lang="en-US" dirty="0" smtClean="0"/>
              <a:t>First step: Browser gets the authorization code from authorization server (On Browser)</a:t>
            </a:r>
          </a:p>
          <a:p>
            <a:pPr lvl="2"/>
            <a:r>
              <a:rPr lang="en-US" dirty="0" smtClean="0"/>
              <a:t>Second Step: Exchange for an access token with authorization server (Backend)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6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0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 Authorization Code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201" y="1435498"/>
            <a:ext cx="11018520" cy="23083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1" y="1794525"/>
            <a:ext cx="11707094" cy="47652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122</Words>
  <Application>Microsoft Office PowerPoint</Application>
  <PresentationFormat>Widescreen</PresentationFormat>
  <Paragraphs>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Implement Azure Security</vt:lpstr>
      <vt:lpstr>PowerPoint Presentation</vt:lpstr>
      <vt:lpstr>RBAC</vt:lpstr>
      <vt:lpstr>Introduction to Application Objects</vt:lpstr>
      <vt:lpstr>Authentication and Authorization</vt:lpstr>
      <vt:lpstr>OAuth 2.0</vt:lpstr>
      <vt:lpstr>OAuth Review</vt:lpstr>
      <vt:lpstr>Authorization Code Flow</vt:lpstr>
      <vt:lpstr>Gt Authorization Code</vt:lpstr>
      <vt:lpstr>PowerPoint Presentation</vt:lpstr>
      <vt:lpstr>PowerPoint Presentation</vt:lpstr>
      <vt:lpstr>Get Access Token</vt:lpstr>
      <vt:lpstr>Get Access Token</vt:lpstr>
      <vt:lpstr>Get Access Token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Microsoft account</cp:lastModifiedBy>
  <cp:revision>17</cp:revision>
  <dcterms:modified xsi:type="dcterms:W3CDTF">2021-07-21T01:21:06Z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1C969AF0-309F-45BD-92FD-956FC8933A07</vt:lpwstr>
  </property>
  <property fmtid="{D5CDD505-2E9C-101B-9397-08002B2CF9AE}" pid="3" name="ArticulatePath">
    <vt:lpwstr>AZ-204.06</vt:lpwstr>
  </property>
  <property fmtid="{D5CDD505-2E9C-101B-9397-08002B2CF9AE}" pid="4" name="MSIP_Label_f42aa342-8706-4288-bd11-ebb85995028c_Application">
    <vt:lpwstr>Microsoft Azure Information Protection</vt:lpwstr>
  </property>
  <property fmtid="{D5CDD505-2E9C-101B-9397-08002B2CF9AE}" pid="5" name="Sensitivity">
    <vt:lpwstr>General</vt:lpwstr>
  </property>
  <property fmtid="{D5CDD505-2E9C-101B-9397-08002B2CF9AE}" pid="6" name="MSIP_Label_f42aa342-8706-4288-bd11-ebb85995028c_Enabled">
    <vt:lpwstr>True</vt:lpwstr>
  </property>
  <property fmtid="{D5CDD505-2E9C-101B-9397-08002B2CF9AE}" pid="7" name="ContentTypeId">
    <vt:lpwstr>0x010100295307DEEAE40C46BB1F149EEB7CE42E</vt:lpwstr>
  </property>
  <property fmtid="{D5CDD505-2E9C-101B-9397-08002B2CF9AE}" pid="8" name="MSIP_Label_f42aa342-8706-4288-bd11-ebb85995028c_SetDate">
    <vt:lpwstr>2019-08-01T17:32:08.3898078Z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MSIP_Label_f42aa342-8706-4288-bd11-ebb85995028c_ActionId">
    <vt:lpwstr>a8fcc00d-62b3-4405-8f90-9d4f2cb1bc76</vt:lpwstr>
  </property>
  <property fmtid="{D5CDD505-2E9C-101B-9397-08002B2CF9AE}" pid="13" name="MSIP_Label_f42aa342-8706-4288-bd11-ebb85995028c_Owner">
    <vt:lpwstr>jeffko@microsoft.com</vt:lpwstr>
  </property>
</Properties>
</file>