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1" r:id="rId3"/>
    <p:sldId id="307" r:id="rId4"/>
    <p:sldId id="311" r:id="rId5"/>
    <p:sldId id="315" r:id="rId6"/>
    <p:sldId id="316" r:id="rId7"/>
    <p:sldId id="317" r:id="rId8"/>
    <p:sldId id="319" r:id="rId9"/>
    <p:sldId id="322" r:id="rId10"/>
    <p:sldId id="324" r:id="rId11"/>
    <p:sldId id="340" r:id="rId12"/>
    <p:sldId id="326" r:id="rId13"/>
    <p:sldId id="331" r:id="rId14"/>
    <p:sldId id="30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0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D76F7F3-6227-45CF-8129-8A35AC66D965}" type="datetime3">
              <a:rPr lang="en-US" smtClean="0"/>
              <a:t>20 July 2021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D3CE2C-F884-412A-A5FF-2351EDB91149}" type="datetime3">
              <a:rPr lang="en-US" smtClean="0"/>
              <a:t>20 July 2021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7AB99E8-6661-48F5-94A6-5DF3C37257EC}" type="datetime3">
              <a:rPr lang="en-US" smtClean="0"/>
              <a:t>20 July 2021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480C-2B0D-4D97-88B2-0F9AE8FA0976}" type="datetime3">
              <a:rPr lang="en-US" smtClean="0"/>
              <a:t>20 July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Azure Data Lake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A53CC8-7FC4-421D-95A7-75E529E77384}" type="datetime3">
              <a:rPr lang="en-US" smtClean="0"/>
              <a:t>20 July 2021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07522E1-8AF8-4E04-93D2-F7649015F0C0}" type="datetime3">
              <a:rPr lang="en-US" smtClean="0"/>
              <a:t>20 July 2021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B3C32D9-1B16-4D80-BDD6-3A2EEC553BF4}" type="datetime3">
              <a:rPr lang="en-US" smtClean="0"/>
              <a:t>20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A41FD5-BA1B-4C8D-9D71-61D929B48604}" type="datetime3">
              <a:rPr lang="en-US" smtClean="0"/>
              <a:t>20 July 2021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0BB2B8-6DA7-4559-ABFB-B15DC73E680E}" type="datetime3">
              <a:rPr lang="en-US" smtClean="0"/>
              <a:t>20 July 2021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84DA9B-25AC-4AF0-A6A9-041314D33D7C}" type="datetime3">
              <a:rPr lang="en-US" smtClean="0"/>
              <a:t>20 July 2021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CF59362-1809-4EC6-83F2-7E56CCE70401}" type="datetime3">
              <a:rPr lang="en-US" smtClean="0"/>
              <a:t>20 July 2021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3E64A2C-084E-4315-9964-D09033F013EB}" type="datetime3">
              <a:rPr lang="en-US" smtClean="0"/>
              <a:t>20 July 2021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694C9F-EDB1-44B8-85A4-5EBB893D3E7C}" type="datetime3">
              <a:rPr lang="en-US" smtClean="0"/>
              <a:t>20 July 2021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F5A44B5-CDE0-4112-9CAF-56FF6F4383EC}" type="datetime3">
              <a:rPr lang="en-US" smtClean="0"/>
              <a:t>20 July 2021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smtClean="0"/>
              <a:t>Azure Data Lake Storage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/>
              <a:t>Data Lake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914399"/>
            <a:ext cx="11573692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r>
              <a:rPr lang="en-US" dirty="0"/>
              <a:t>: How to create ADLS Gen2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ADLS Gen2?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Hierarchical namespace organizes objects/files into a hierarchy of directories for efficient data access.</a:t>
            </a:r>
          </a:p>
          <a:p>
            <a:r>
              <a:rPr lang="en-US" dirty="0" smtClean="0"/>
              <a:t>Blob </a:t>
            </a:r>
            <a:r>
              <a:rPr lang="en-US" dirty="0"/>
              <a:t>storage is not hierarchical namespace</a:t>
            </a:r>
          </a:p>
          <a:p>
            <a:r>
              <a:rPr lang="en-US" dirty="0" smtClean="0"/>
              <a:t>Blob </a:t>
            </a:r>
            <a:r>
              <a:rPr lang="en-US" dirty="0"/>
              <a:t>can’t integrate with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15" y="796804"/>
            <a:ext cx="10473628" cy="22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647699"/>
            <a:ext cx="10915292" cy="55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ADLS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 Lake?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2" y="613775"/>
            <a:ext cx="11872036" cy="5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321" t="12769" r="825"/>
          <a:stretch/>
        </p:blipFill>
        <p:spPr>
          <a:xfrm>
            <a:off x="205984" y="678119"/>
            <a:ext cx="11792732" cy="52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Data 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" y="876300"/>
            <a:ext cx="11819094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Lake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622299"/>
            <a:ext cx="11226802" cy="56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Lake?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9319016" cy="5736921"/>
          </a:xfrm>
        </p:spPr>
        <p:txBody>
          <a:bodyPr/>
          <a:lstStyle/>
          <a:p>
            <a:r>
              <a:rPr lang="en-US" dirty="0"/>
              <a:t>“If you think of a DataMart as a store of bottled water – clean and packaged and </a:t>
            </a:r>
            <a:r>
              <a:rPr lang="en-US" dirty="0" smtClean="0"/>
              <a:t>structured for </a:t>
            </a:r>
            <a:r>
              <a:rPr lang="en-US" dirty="0"/>
              <a:t>easy consumption – the data lake is a large body of water in a more natural state. </a:t>
            </a:r>
            <a:r>
              <a:rPr lang="en-US" dirty="0" smtClean="0"/>
              <a:t>The contents </a:t>
            </a:r>
            <a:r>
              <a:rPr lang="en-US" dirty="0"/>
              <a:t>of the data lake stream in from a source to fill the lake, and various users of the </a:t>
            </a:r>
            <a:r>
              <a:rPr lang="en-US" dirty="0" smtClean="0"/>
              <a:t>lake can </a:t>
            </a:r>
            <a:r>
              <a:rPr lang="en-US" dirty="0"/>
              <a:t>come to examine, dive in, or take samples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84" y="3309196"/>
            <a:ext cx="8161070" cy="2913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956" y="479923"/>
            <a:ext cx="1803613" cy="2942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29800" y="3548059"/>
            <a:ext cx="1613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 coined terminology – “Data Lake”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Lake Gen1 evolution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84" y="613774"/>
            <a:ext cx="5685684" cy="5736921"/>
          </a:xfrm>
        </p:spPr>
        <p:txBody>
          <a:bodyPr/>
          <a:lstStyle/>
          <a:p>
            <a:r>
              <a:rPr lang="en-US" dirty="0"/>
              <a:t>HDFS in Cloud </a:t>
            </a:r>
            <a:r>
              <a:rPr lang="en-US" dirty="0" smtClean="0"/>
              <a:t>is nothing but </a:t>
            </a:r>
            <a:r>
              <a:rPr lang="en-US" dirty="0"/>
              <a:t>Data Lake </a:t>
            </a:r>
            <a:r>
              <a:rPr lang="en-US" dirty="0" smtClean="0"/>
              <a:t>Gen1 in cloud.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Fault </a:t>
            </a:r>
            <a:r>
              <a:rPr lang="en-US" dirty="0"/>
              <a:t>tolerant file system</a:t>
            </a:r>
          </a:p>
          <a:p>
            <a:r>
              <a:rPr lang="en-US" dirty="0" smtClean="0"/>
              <a:t>Runs </a:t>
            </a:r>
            <a:r>
              <a:rPr lang="en-US" dirty="0"/>
              <a:t>on commodity hardware</a:t>
            </a:r>
          </a:p>
          <a:p>
            <a:r>
              <a:rPr lang="en-US" dirty="0" smtClean="0"/>
              <a:t>MapReduce</a:t>
            </a:r>
            <a:r>
              <a:rPr lang="en-US" dirty="0"/>
              <a:t>, Pig, Hive, Spark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068" y="520437"/>
            <a:ext cx="5962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Azure Data lake Gen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MICRSOFT RECOMMENDS: Data </a:t>
            </a:r>
            <a:r>
              <a:rPr lang="en-US" dirty="0"/>
              <a:t>Lake Storage </a:t>
            </a:r>
            <a:r>
              <a:rPr lang="en-US" dirty="0" smtClean="0"/>
              <a:t>Gen2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5" y="2184400"/>
            <a:ext cx="1149269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214</Words>
  <Application>Microsoft Office PowerPoint</Application>
  <PresentationFormat>Widescreen</PresentationFormat>
  <Paragraphs>46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Azure Data Lake Storage</vt:lpstr>
      <vt:lpstr>Introduction to ADLS</vt:lpstr>
      <vt:lpstr>Why Data Lake?</vt:lpstr>
      <vt:lpstr>Once upon a time</vt:lpstr>
      <vt:lpstr>Introduction to Data Lake</vt:lpstr>
      <vt:lpstr>Data Lake Sources</vt:lpstr>
      <vt:lpstr>What is Data Lake?</vt:lpstr>
      <vt:lpstr>Azure Data Lake Gen1 evolution </vt:lpstr>
      <vt:lpstr>Azure Data lake Gen 2</vt:lpstr>
      <vt:lpstr>Data Lake Architecture </vt:lpstr>
      <vt:lpstr>Hands-On: How to create ADLS Gen2?</vt:lpstr>
      <vt:lpstr>Hierarchical namespace </vt:lpstr>
      <vt:lpstr>Data Ingestion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54</cp:revision>
  <cp:lastPrinted>2020-09-23T12:38:18Z</cp:lastPrinted>
  <dcterms:created xsi:type="dcterms:W3CDTF">2020-09-20T08:40:00Z</dcterms:created>
  <dcterms:modified xsi:type="dcterms:W3CDTF">2021-07-20T01:49:46Z</dcterms:modified>
</cp:coreProperties>
</file>