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62" r:id="rId6"/>
    <p:sldId id="261" r:id="rId7"/>
    <p:sldId id="263" r:id="rId8"/>
    <p:sldId id="264" r:id="rId9"/>
    <p:sldId id="266" r:id="rId10"/>
    <p:sldId id="268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B0672-53BD-47EA-8B69-7C3B7733A87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4D486C-6DE5-486A-834D-F130D81CC0B7}">
      <dgm:prSet/>
      <dgm:spPr/>
      <dgm:t>
        <a:bodyPr/>
        <a:lstStyle/>
        <a:p>
          <a:pPr rtl="0"/>
          <a:r>
            <a:rPr lang="en-US" smtClean="0"/>
            <a:t>Use it to monitor live applications</a:t>
          </a:r>
          <a:endParaRPr lang="en-US"/>
        </a:p>
      </dgm:t>
    </dgm:pt>
    <dgm:pt modelId="{811891A0-8476-4525-A162-F577ED17FB36}" type="parTrans" cxnId="{178C01C1-529B-46EA-AFDE-846873EDDFAB}">
      <dgm:prSet/>
      <dgm:spPr/>
      <dgm:t>
        <a:bodyPr/>
        <a:lstStyle/>
        <a:p>
          <a:endParaRPr lang="en-US"/>
        </a:p>
      </dgm:t>
    </dgm:pt>
    <dgm:pt modelId="{98718717-3672-4528-B3E8-5C55445A5F83}" type="sibTrans" cxnId="{178C01C1-529B-46EA-AFDE-846873EDDFAB}">
      <dgm:prSet/>
      <dgm:spPr/>
      <dgm:t>
        <a:bodyPr/>
        <a:lstStyle/>
        <a:p>
          <a:endParaRPr lang="en-US"/>
        </a:p>
      </dgm:t>
    </dgm:pt>
    <dgm:pt modelId="{B5597E11-0FCB-46B9-AE93-B8B6B1ABBA5F}">
      <dgm:prSet/>
      <dgm:spPr/>
      <dgm:t>
        <a:bodyPr/>
        <a:lstStyle/>
        <a:p>
          <a:pPr rtl="0"/>
          <a:r>
            <a:rPr lang="en-US" smtClean="0"/>
            <a:t>It will automatically detect performance anomalies</a:t>
          </a:r>
          <a:endParaRPr lang="en-US"/>
        </a:p>
      </dgm:t>
    </dgm:pt>
    <dgm:pt modelId="{D0897D42-E4C2-4DCB-9C87-A831D1410204}" type="parTrans" cxnId="{FAF67FD4-9D98-4557-9622-035ACACAE4CA}">
      <dgm:prSet/>
      <dgm:spPr/>
      <dgm:t>
        <a:bodyPr/>
        <a:lstStyle/>
        <a:p>
          <a:endParaRPr lang="en-US"/>
        </a:p>
      </dgm:t>
    </dgm:pt>
    <dgm:pt modelId="{E7B61B19-9209-482A-82BF-D5C5C46B884A}" type="sibTrans" cxnId="{FAF67FD4-9D98-4557-9622-035ACACAE4CA}">
      <dgm:prSet/>
      <dgm:spPr/>
      <dgm:t>
        <a:bodyPr/>
        <a:lstStyle/>
        <a:p>
          <a:endParaRPr lang="en-US"/>
        </a:p>
      </dgm:t>
    </dgm:pt>
    <dgm:pt modelId="{81DDFDEB-061C-4F92-86B0-00ACD47C81BB}">
      <dgm:prSet/>
      <dgm:spPr/>
      <dgm:t>
        <a:bodyPr/>
        <a:lstStyle/>
        <a:p>
          <a:pPr rtl="0"/>
          <a:r>
            <a:rPr lang="en-US" smtClean="0"/>
            <a:t>Includes powerful analytics tools to </a:t>
          </a:r>
          <a:endParaRPr lang="en-US"/>
        </a:p>
      </dgm:t>
    </dgm:pt>
    <dgm:pt modelId="{BC469FA6-3706-44AA-BBF1-0F3B7DB31A2E}" type="parTrans" cxnId="{F7D0DB25-C707-450B-9221-9F229E6CE82D}">
      <dgm:prSet/>
      <dgm:spPr/>
      <dgm:t>
        <a:bodyPr/>
        <a:lstStyle/>
        <a:p>
          <a:endParaRPr lang="en-US"/>
        </a:p>
      </dgm:t>
    </dgm:pt>
    <dgm:pt modelId="{4E9DB7B4-3FC6-4332-B006-2B75539138E9}" type="sibTrans" cxnId="{F7D0DB25-C707-450B-9221-9F229E6CE82D}">
      <dgm:prSet/>
      <dgm:spPr/>
      <dgm:t>
        <a:bodyPr/>
        <a:lstStyle/>
        <a:p>
          <a:endParaRPr lang="en-US"/>
        </a:p>
      </dgm:t>
    </dgm:pt>
    <dgm:pt modelId="{95D7155F-0BFD-4AD6-83EE-48F9A9F89745}">
      <dgm:prSet/>
      <dgm:spPr/>
      <dgm:t>
        <a:bodyPr/>
        <a:lstStyle/>
        <a:p>
          <a:pPr rtl="0"/>
          <a:r>
            <a:rPr lang="en-US" smtClean="0"/>
            <a:t>Help diagnose issues and</a:t>
          </a:r>
          <a:endParaRPr lang="en-US"/>
        </a:p>
      </dgm:t>
    </dgm:pt>
    <dgm:pt modelId="{1A795F6A-1AA1-4BBA-8131-EA182C9B4031}" type="parTrans" cxnId="{E368BA3A-3B96-442A-AB8D-F98F2B12D25A}">
      <dgm:prSet/>
      <dgm:spPr/>
      <dgm:t>
        <a:bodyPr/>
        <a:lstStyle/>
        <a:p>
          <a:endParaRPr lang="en-US"/>
        </a:p>
      </dgm:t>
    </dgm:pt>
    <dgm:pt modelId="{52B26D27-0967-4D1B-8A68-E9D7370EFF96}" type="sibTrans" cxnId="{E368BA3A-3B96-442A-AB8D-F98F2B12D25A}">
      <dgm:prSet/>
      <dgm:spPr/>
      <dgm:t>
        <a:bodyPr/>
        <a:lstStyle/>
        <a:p>
          <a:endParaRPr lang="en-US"/>
        </a:p>
      </dgm:t>
    </dgm:pt>
    <dgm:pt modelId="{94504365-4831-46D6-A069-97C58731DA55}">
      <dgm:prSet/>
      <dgm:spPr/>
      <dgm:t>
        <a:bodyPr/>
        <a:lstStyle/>
        <a:p>
          <a:pPr rtl="0"/>
          <a:r>
            <a:rPr lang="en-US" smtClean="0"/>
            <a:t>Understand what users actually do with app</a:t>
          </a:r>
          <a:endParaRPr lang="en-US"/>
        </a:p>
      </dgm:t>
    </dgm:pt>
    <dgm:pt modelId="{43EDD2C0-2410-4132-877F-38C8B5E9DA07}" type="parTrans" cxnId="{649149D6-1F37-4756-A1AD-C04480B3AC05}">
      <dgm:prSet/>
      <dgm:spPr/>
      <dgm:t>
        <a:bodyPr/>
        <a:lstStyle/>
        <a:p>
          <a:endParaRPr lang="en-US"/>
        </a:p>
      </dgm:t>
    </dgm:pt>
    <dgm:pt modelId="{DED48814-E2EA-4F70-AD25-E7F392A97F8C}" type="sibTrans" cxnId="{649149D6-1F37-4756-A1AD-C04480B3AC05}">
      <dgm:prSet/>
      <dgm:spPr/>
      <dgm:t>
        <a:bodyPr/>
        <a:lstStyle/>
        <a:p>
          <a:endParaRPr lang="en-US"/>
        </a:p>
      </dgm:t>
    </dgm:pt>
    <dgm:pt modelId="{4F3AABC2-6ED0-4591-8926-737AA83000EA}">
      <dgm:prSet/>
      <dgm:spPr/>
      <dgm:t>
        <a:bodyPr/>
        <a:lstStyle/>
        <a:p>
          <a:pPr rtl="0"/>
          <a:r>
            <a:rPr lang="en-US" smtClean="0"/>
            <a:t>Designed to help continuously improve performance and usability</a:t>
          </a:r>
          <a:endParaRPr lang="en-US"/>
        </a:p>
      </dgm:t>
    </dgm:pt>
    <dgm:pt modelId="{AF2FCDEF-21FE-4B70-A9E0-FD51630FD645}" type="parTrans" cxnId="{5D23ABAF-A45F-47F4-A227-B78032073BFF}">
      <dgm:prSet/>
      <dgm:spPr/>
      <dgm:t>
        <a:bodyPr/>
        <a:lstStyle/>
        <a:p>
          <a:endParaRPr lang="en-US"/>
        </a:p>
      </dgm:t>
    </dgm:pt>
    <dgm:pt modelId="{3F6584FE-E8CC-4055-8C0D-038312048F88}" type="sibTrans" cxnId="{5D23ABAF-A45F-47F4-A227-B78032073BFF}">
      <dgm:prSet/>
      <dgm:spPr/>
      <dgm:t>
        <a:bodyPr/>
        <a:lstStyle/>
        <a:p>
          <a:endParaRPr lang="en-US"/>
        </a:p>
      </dgm:t>
    </dgm:pt>
    <dgm:pt modelId="{65326FB9-3649-4E9F-85DD-1BBEDBDD6B30}" type="pres">
      <dgm:prSet presAssocID="{13EB0672-53BD-47EA-8B69-7C3B7733A8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DD2816-2E95-4BED-8CC7-89525FE9DEBC}" type="pres">
      <dgm:prSet presAssocID="{3A4D486C-6DE5-486A-834D-F130D81CC0B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7500F-D586-4D35-86F5-5B503C633818}" type="pres">
      <dgm:prSet presAssocID="{98718717-3672-4528-B3E8-5C55445A5F83}" presName="spacer" presStyleCnt="0"/>
      <dgm:spPr/>
    </dgm:pt>
    <dgm:pt modelId="{0666F374-BA0D-40FF-B31D-FD2728EB0882}" type="pres">
      <dgm:prSet presAssocID="{B5597E11-0FCB-46B9-AE93-B8B6B1ABBA5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8C9A1-2A62-4970-8078-B5C38DB35DA6}" type="pres">
      <dgm:prSet presAssocID="{E7B61B19-9209-482A-82BF-D5C5C46B884A}" presName="spacer" presStyleCnt="0"/>
      <dgm:spPr/>
    </dgm:pt>
    <dgm:pt modelId="{18FE3484-B40A-4DF1-B34E-ED6760AF1EA8}" type="pres">
      <dgm:prSet presAssocID="{81DDFDEB-061C-4F92-86B0-00ACD47C81B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8D9917-B7E0-4ED9-AF6D-05C7FDC537AA}" type="pres">
      <dgm:prSet presAssocID="{81DDFDEB-061C-4F92-86B0-00ACD47C81B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86EAE-615E-478E-9AFE-23BDA0B2A602}" type="pres">
      <dgm:prSet presAssocID="{4F3AABC2-6ED0-4591-8926-737AA83000EA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D0DB25-C707-450B-9221-9F229E6CE82D}" srcId="{13EB0672-53BD-47EA-8B69-7C3B7733A877}" destId="{81DDFDEB-061C-4F92-86B0-00ACD47C81BB}" srcOrd="2" destOrd="0" parTransId="{BC469FA6-3706-44AA-BBF1-0F3B7DB31A2E}" sibTransId="{4E9DB7B4-3FC6-4332-B006-2B75539138E9}"/>
    <dgm:cxn modelId="{5D23ABAF-A45F-47F4-A227-B78032073BFF}" srcId="{13EB0672-53BD-47EA-8B69-7C3B7733A877}" destId="{4F3AABC2-6ED0-4591-8926-737AA83000EA}" srcOrd="3" destOrd="0" parTransId="{AF2FCDEF-21FE-4B70-A9E0-FD51630FD645}" sibTransId="{3F6584FE-E8CC-4055-8C0D-038312048F88}"/>
    <dgm:cxn modelId="{E368BA3A-3B96-442A-AB8D-F98F2B12D25A}" srcId="{81DDFDEB-061C-4F92-86B0-00ACD47C81BB}" destId="{95D7155F-0BFD-4AD6-83EE-48F9A9F89745}" srcOrd="0" destOrd="0" parTransId="{1A795F6A-1AA1-4BBA-8131-EA182C9B4031}" sibTransId="{52B26D27-0967-4D1B-8A68-E9D7370EFF96}"/>
    <dgm:cxn modelId="{178C01C1-529B-46EA-AFDE-846873EDDFAB}" srcId="{13EB0672-53BD-47EA-8B69-7C3B7733A877}" destId="{3A4D486C-6DE5-486A-834D-F130D81CC0B7}" srcOrd="0" destOrd="0" parTransId="{811891A0-8476-4525-A162-F577ED17FB36}" sibTransId="{98718717-3672-4528-B3E8-5C55445A5F83}"/>
    <dgm:cxn modelId="{95C51F2C-C683-45D7-8F24-161CA66D72A8}" type="presOf" srcId="{81DDFDEB-061C-4F92-86B0-00ACD47C81BB}" destId="{18FE3484-B40A-4DF1-B34E-ED6760AF1EA8}" srcOrd="0" destOrd="0" presId="urn:microsoft.com/office/officeart/2005/8/layout/vList2"/>
    <dgm:cxn modelId="{AD61F853-D739-4B8C-B734-A1901F7D6E33}" type="presOf" srcId="{4F3AABC2-6ED0-4591-8926-737AA83000EA}" destId="{57786EAE-615E-478E-9AFE-23BDA0B2A602}" srcOrd="0" destOrd="0" presId="urn:microsoft.com/office/officeart/2005/8/layout/vList2"/>
    <dgm:cxn modelId="{4C187118-8A62-4F11-BAC7-2530513C931C}" type="presOf" srcId="{94504365-4831-46D6-A069-97C58731DA55}" destId="{4C8D9917-B7E0-4ED9-AF6D-05C7FDC537AA}" srcOrd="0" destOrd="1" presId="urn:microsoft.com/office/officeart/2005/8/layout/vList2"/>
    <dgm:cxn modelId="{FAF67FD4-9D98-4557-9622-035ACACAE4CA}" srcId="{13EB0672-53BD-47EA-8B69-7C3B7733A877}" destId="{B5597E11-0FCB-46B9-AE93-B8B6B1ABBA5F}" srcOrd="1" destOrd="0" parTransId="{D0897D42-E4C2-4DCB-9C87-A831D1410204}" sibTransId="{E7B61B19-9209-482A-82BF-D5C5C46B884A}"/>
    <dgm:cxn modelId="{649149D6-1F37-4756-A1AD-C04480B3AC05}" srcId="{81DDFDEB-061C-4F92-86B0-00ACD47C81BB}" destId="{94504365-4831-46D6-A069-97C58731DA55}" srcOrd="1" destOrd="0" parTransId="{43EDD2C0-2410-4132-877F-38C8B5E9DA07}" sibTransId="{DED48814-E2EA-4F70-AD25-E7F392A97F8C}"/>
    <dgm:cxn modelId="{3C73B10E-62E3-42A1-9C1B-A2DB522E08E5}" type="presOf" srcId="{B5597E11-0FCB-46B9-AE93-B8B6B1ABBA5F}" destId="{0666F374-BA0D-40FF-B31D-FD2728EB0882}" srcOrd="0" destOrd="0" presId="urn:microsoft.com/office/officeart/2005/8/layout/vList2"/>
    <dgm:cxn modelId="{4DA229AC-7B79-448C-9679-3FBE19A11BEB}" type="presOf" srcId="{13EB0672-53BD-47EA-8B69-7C3B7733A877}" destId="{65326FB9-3649-4E9F-85DD-1BBEDBDD6B30}" srcOrd="0" destOrd="0" presId="urn:microsoft.com/office/officeart/2005/8/layout/vList2"/>
    <dgm:cxn modelId="{D2536601-9A72-414C-9CE3-FEFC8B2BC898}" type="presOf" srcId="{3A4D486C-6DE5-486A-834D-F130D81CC0B7}" destId="{86DD2816-2E95-4BED-8CC7-89525FE9DEBC}" srcOrd="0" destOrd="0" presId="urn:microsoft.com/office/officeart/2005/8/layout/vList2"/>
    <dgm:cxn modelId="{D1F1C875-BC56-43D6-A7F8-70283F99D73D}" type="presOf" srcId="{95D7155F-0BFD-4AD6-83EE-48F9A9F89745}" destId="{4C8D9917-B7E0-4ED9-AF6D-05C7FDC537AA}" srcOrd="0" destOrd="0" presId="urn:microsoft.com/office/officeart/2005/8/layout/vList2"/>
    <dgm:cxn modelId="{DB56DB2B-A53D-4D19-8754-5FA6E2E2B322}" type="presParOf" srcId="{65326FB9-3649-4E9F-85DD-1BBEDBDD6B30}" destId="{86DD2816-2E95-4BED-8CC7-89525FE9DEBC}" srcOrd="0" destOrd="0" presId="urn:microsoft.com/office/officeart/2005/8/layout/vList2"/>
    <dgm:cxn modelId="{19406EAD-3E49-4025-B5E5-416971E446E2}" type="presParOf" srcId="{65326FB9-3649-4E9F-85DD-1BBEDBDD6B30}" destId="{F017500F-D586-4D35-86F5-5B503C633818}" srcOrd="1" destOrd="0" presId="urn:microsoft.com/office/officeart/2005/8/layout/vList2"/>
    <dgm:cxn modelId="{41DF6106-E9D8-41E4-A4A8-F66AC3E87A09}" type="presParOf" srcId="{65326FB9-3649-4E9F-85DD-1BBEDBDD6B30}" destId="{0666F374-BA0D-40FF-B31D-FD2728EB0882}" srcOrd="2" destOrd="0" presId="urn:microsoft.com/office/officeart/2005/8/layout/vList2"/>
    <dgm:cxn modelId="{58B16D68-3C39-4386-9F32-B748DABEBD0E}" type="presParOf" srcId="{65326FB9-3649-4E9F-85DD-1BBEDBDD6B30}" destId="{95F8C9A1-2A62-4970-8078-B5C38DB35DA6}" srcOrd="3" destOrd="0" presId="urn:microsoft.com/office/officeart/2005/8/layout/vList2"/>
    <dgm:cxn modelId="{9C785921-876F-4CC6-B375-85D7FE913A5D}" type="presParOf" srcId="{65326FB9-3649-4E9F-85DD-1BBEDBDD6B30}" destId="{18FE3484-B40A-4DF1-B34E-ED6760AF1EA8}" srcOrd="4" destOrd="0" presId="urn:microsoft.com/office/officeart/2005/8/layout/vList2"/>
    <dgm:cxn modelId="{FCE316DF-8E55-4C70-9A99-43942CF0D8EA}" type="presParOf" srcId="{65326FB9-3649-4E9F-85DD-1BBEDBDD6B30}" destId="{4C8D9917-B7E0-4ED9-AF6D-05C7FDC537AA}" srcOrd="5" destOrd="0" presId="urn:microsoft.com/office/officeart/2005/8/layout/vList2"/>
    <dgm:cxn modelId="{4EEEC6AB-B503-4AA1-B1CF-74B1D03E6228}" type="presParOf" srcId="{65326FB9-3649-4E9F-85DD-1BBEDBDD6B30}" destId="{57786EAE-615E-478E-9AFE-23BDA0B2A6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9893FA-8CFA-4F61-A44E-6FF5C6DD95D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E53C46-B56C-4799-95B4-E69A4CDAB9B9}">
      <dgm:prSet/>
      <dgm:spPr/>
      <dgm:t>
        <a:bodyPr/>
        <a:lstStyle/>
        <a:p>
          <a:pPr rtl="0"/>
          <a:r>
            <a:rPr lang="en-US" smtClean="0"/>
            <a:t>Install SDK in application or </a:t>
          </a:r>
          <a:endParaRPr lang="en-US"/>
        </a:p>
      </dgm:t>
    </dgm:pt>
    <dgm:pt modelId="{ADA30680-1B98-4A62-8144-568E2A2E4E5A}" type="parTrans" cxnId="{AB57AE0B-DF2E-40B6-BCC3-E31E239672EC}">
      <dgm:prSet/>
      <dgm:spPr/>
      <dgm:t>
        <a:bodyPr/>
        <a:lstStyle/>
        <a:p>
          <a:endParaRPr lang="en-US"/>
        </a:p>
      </dgm:t>
    </dgm:pt>
    <dgm:pt modelId="{1D1ED20B-311B-4BB1-8276-1402856933F5}" type="sibTrans" cxnId="{AB57AE0B-DF2E-40B6-BCC3-E31E239672EC}">
      <dgm:prSet/>
      <dgm:spPr/>
      <dgm:t>
        <a:bodyPr/>
        <a:lstStyle/>
        <a:p>
          <a:endParaRPr lang="en-US"/>
        </a:p>
      </dgm:t>
    </dgm:pt>
    <dgm:pt modelId="{F8CF7486-49D6-4BFC-871D-2C23F006B191}">
      <dgm:prSet/>
      <dgm:spPr/>
      <dgm:t>
        <a:bodyPr/>
        <a:lstStyle/>
        <a:p>
          <a:pPr rtl="0"/>
          <a:r>
            <a:rPr lang="en-US" smtClean="0"/>
            <a:t>Enable Application Insights when supported</a:t>
          </a:r>
          <a:endParaRPr lang="en-US"/>
        </a:p>
      </dgm:t>
    </dgm:pt>
    <dgm:pt modelId="{DF6A95F2-1BEB-430F-8369-6A5E0E033DB2}" type="parTrans" cxnId="{1F065BDB-9078-4459-B809-5D0FA4133EC9}">
      <dgm:prSet/>
      <dgm:spPr/>
      <dgm:t>
        <a:bodyPr/>
        <a:lstStyle/>
        <a:p>
          <a:endParaRPr lang="en-US"/>
        </a:p>
      </dgm:t>
    </dgm:pt>
    <dgm:pt modelId="{38C69F60-8325-4898-A715-B0129EC50CF6}" type="sibTrans" cxnId="{1F065BDB-9078-4459-B809-5D0FA4133EC9}">
      <dgm:prSet/>
      <dgm:spPr/>
      <dgm:t>
        <a:bodyPr/>
        <a:lstStyle/>
        <a:p>
          <a:endParaRPr lang="en-US"/>
        </a:p>
      </dgm:t>
    </dgm:pt>
    <dgm:pt modelId="{2D301FAA-4906-4F64-B65F-17CBB0176BEA}">
      <dgm:prSet/>
      <dgm:spPr/>
      <dgm:t>
        <a:bodyPr/>
        <a:lstStyle/>
        <a:p>
          <a:pPr rtl="0"/>
          <a:r>
            <a:rPr lang="en-US" smtClean="0"/>
            <a:t>It monitors app and directs the telemetry data to an Azure Application Insights Resource</a:t>
          </a:r>
          <a:endParaRPr lang="en-US"/>
        </a:p>
      </dgm:t>
    </dgm:pt>
    <dgm:pt modelId="{A08F8332-FB72-45D8-A3C3-D4511FBF9D5A}" type="parTrans" cxnId="{F29856E6-6EC8-40EC-874F-731CD1860A74}">
      <dgm:prSet/>
      <dgm:spPr/>
      <dgm:t>
        <a:bodyPr/>
        <a:lstStyle/>
        <a:p>
          <a:endParaRPr lang="en-US"/>
        </a:p>
      </dgm:t>
    </dgm:pt>
    <dgm:pt modelId="{51FEEF44-CE3A-4534-A68E-8B02950E22EC}" type="sibTrans" cxnId="{F29856E6-6EC8-40EC-874F-731CD1860A74}">
      <dgm:prSet/>
      <dgm:spPr/>
      <dgm:t>
        <a:bodyPr/>
        <a:lstStyle/>
        <a:p>
          <a:endParaRPr lang="en-US"/>
        </a:p>
      </dgm:t>
    </dgm:pt>
    <dgm:pt modelId="{36515E14-D7B2-4116-BC88-4F6D29A6638F}">
      <dgm:prSet/>
      <dgm:spPr/>
      <dgm:t>
        <a:bodyPr/>
        <a:lstStyle/>
        <a:p>
          <a:pPr rtl="0"/>
          <a:r>
            <a:rPr lang="en-US" smtClean="0"/>
            <a:t>Can instrument not only the web service application, but also any background components, and the JavaScript</a:t>
          </a:r>
          <a:endParaRPr lang="en-US"/>
        </a:p>
      </dgm:t>
    </dgm:pt>
    <dgm:pt modelId="{E73388D0-253F-4813-BEBF-AFF7FFF9B951}" type="parTrans" cxnId="{4A12291C-EE98-4F05-B9E5-4C14908F69EC}">
      <dgm:prSet/>
      <dgm:spPr/>
      <dgm:t>
        <a:bodyPr/>
        <a:lstStyle/>
        <a:p>
          <a:endParaRPr lang="en-US"/>
        </a:p>
      </dgm:t>
    </dgm:pt>
    <dgm:pt modelId="{8E2B131C-3B6C-4FDF-AF1A-7B39C6424892}" type="sibTrans" cxnId="{4A12291C-EE98-4F05-B9E5-4C14908F69EC}">
      <dgm:prSet/>
      <dgm:spPr/>
      <dgm:t>
        <a:bodyPr/>
        <a:lstStyle/>
        <a:p>
          <a:endParaRPr lang="en-US"/>
        </a:p>
      </dgm:t>
    </dgm:pt>
    <dgm:pt modelId="{132B550F-55E4-446E-9003-83081DEA5701}">
      <dgm:prSet/>
      <dgm:spPr/>
      <dgm:t>
        <a:bodyPr/>
        <a:lstStyle/>
        <a:p>
          <a:pPr rtl="0"/>
          <a:r>
            <a:rPr lang="en-US" smtClean="0"/>
            <a:t>The application and its components can run anywhere - it doesn't have to be hosted in Azure</a:t>
          </a:r>
          <a:endParaRPr lang="en-US"/>
        </a:p>
      </dgm:t>
    </dgm:pt>
    <dgm:pt modelId="{BF07E878-4184-4834-A856-ABDB2F3FAB16}" type="parTrans" cxnId="{884E8F22-AB27-4A3A-AD2E-04D381EEFFBD}">
      <dgm:prSet/>
      <dgm:spPr/>
      <dgm:t>
        <a:bodyPr/>
        <a:lstStyle/>
        <a:p>
          <a:endParaRPr lang="en-US"/>
        </a:p>
      </dgm:t>
    </dgm:pt>
    <dgm:pt modelId="{93B6B800-8037-4238-96C5-C6CB122C2487}" type="sibTrans" cxnId="{884E8F22-AB27-4A3A-AD2E-04D381EEFFBD}">
      <dgm:prSet/>
      <dgm:spPr/>
      <dgm:t>
        <a:bodyPr/>
        <a:lstStyle/>
        <a:p>
          <a:endParaRPr lang="en-US"/>
        </a:p>
      </dgm:t>
    </dgm:pt>
    <dgm:pt modelId="{FCA7CC51-A98F-47D6-BDFA-238A1DB922EB}" type="pres">
      <dgm:prSet presAssocID="{DB9893FA-8CFA-4F61-A44E-6FF5C6DD95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08C669-99E2-4AEF-89C5-F0B3060DB01D}" type="pres">
      <dgm:prSet presAssocID="{D5E53C46-B56C-4799-95B4-E69A4CDAB9B9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8D295-6F2B-40C5-927C-D081B460491E}" type="pres">
      <dgm:prSet presAssocID="{1D1ED20B-311B-4BB1-8276-1402856933F5}" presName="spacer" presStyleCnt="0"/>
      <dgm:spPr/>
    </dgm:pt>
    <dgm:pt modelId="{9B1209C0-0ADB-4730-977D-FBA62BDB4C2A}" type="pres">
      <dgm:prSet presAssocID="{F8CF7486-49D6-4BFC-871D-2C23F006B19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F3C2AE-2FC5-47BA-8FC4-C77F53A55B51}" type="pres">
      <dgm:prSet presAssocID="{38C69F60-8325-4898-A715-B0129EC50CF6}" presName="spacer" presStyleCnt="0"/>
      <dgm:spPr/>
    </dgm:pt>
    <dgm:pt modelId="{BA9DC449-DD30-4A85-BA89-643F3CAE922B}" type="pres">
      <dgm:prSet presAssocID="{2D301FAA-4906-4F64-B65F-17CBB0176BE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F094A7-FD8B-4E7D-9450-331D43845594}" type="pres">
      <dgm:prSet presAssocID="{51FEEF44-CE3A-4534-A68E-8B02950E22EC}" presName="spacer" presStyleCnt="0"/>
      <dgm:spPr/>
    </dgm:pt>
    <dgm:pt modelId="{B820F620-A448-4F57-9D9A-223FB494BBEF}" type="pres">
      <dgm:prSet presAssocID="{36515E14-D7B2-4116-BC88-4F6D29A6638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987869-C398-4D02-A796-83E5D585E781}" type="pres">
      <dgm:prSet presAssocID="{8E2B131C-3B6C-4FDF-AF1A-7B39C6424892}" presName="spacer" presStyleCnt="0"/>
      <dgm:spPr/>
    </dgm:pt>
    <dgm:pt modelId="{6CB877BE-3B8F-4C38-A008-A0E9028ADDAE}" type="pres">
      <dgm:prSet presAssocID="{132B550F-55E4-446E-9003-83081DEA5701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853703-30A8-4293-ADD8-2BE6C22AE0C2}" type="presOf" srcId="{DB9893FA-8CFA-4F61-A44E-6FF5C6DD95DF}" destId="{FCA7CC51-A98F-47D6-BDFA-238A1DB922EB}" srcOrd="0" destOrd="0" presId="urn:microsoft.com/office/officeart/2005/8/layout/vList2"/>
    <dgm:cxn modelId="{884E8F22-AB27-4A3A-AD2E-04D381EEFFBD}" srcId="{DB9893FA-8CFA-4F61-A44E-6FF5C6DD95DF}" destId="{132B550F-55E4-446E-9003-83081DEA5701}" srcOrd="4" destOrd="0" parTransId="{BF07E878-4184-4834-A856-ABDB2F3FAB16}" sibTransId="{93B6B800-8037-4238-96C5-C6CB122C2487}"/>
    <dgm:cxn modelId="{108A8C25-C37A-408F-91C1-A42F6A7707FB}" type="presOf" srcId="{2D301FAA-4906-4F64-B65F-17CBB0176BEA}" destId="{BA9DC449-DD30-4A85-BA89-643F3CAE922B}" srcOrd="0" destOrd="0" presId="urn:microsoft.com/office/officeart/2005/8/layout/vList2"/>
    <dgm:cxn modelId="{1F2BEF5C-B8DC-44C8-81C6-FF746FBD71F6}" type="presOf" srcId="{D5E53C46-B56C-4799-95B4-E69A4CDAB9B9}" destId="{CD08C669-99E2-4AEF-89C5-F0B3060DB01D}" srcOrd="0" destOrd="0" presId="urn:microsoft.com/office/officeart/2005/8/layout/vList2"/>
    <dgm:cxn modelId="{6D3F302D-58D9-4F96-962B-FACAEFC96D0E}" type="presOf" srcId="{132B550F-55E4-446E-9003-83081DEA5701}" destId="{6CB877BE-3B8F-4C38-A008-A0E9028ADDAE}" srcOrd="0" destOrd="0" presId="urn:microsoft.com/office/officeart/2005/8/layout/vList2"/>
    <dgm:cxn modelId="{AB57AE0B-DF2E-40B6-BCC3-E31E239672EC}" srcId="{DB9893FA-8CFA-4F61-A44E-6FF5C6DD95DF}" destId="{D5E53C46-B56C-4799-95B4-E69A4CDAB9B9}" srcOrd="0" destOrd="0" parTransId="{ADA30680-1B98-4A62-8144-568E2A2E4E5A}" sibTransId="{1D1ED20B-311B-4BB1-8276-1402856933F5}"/>
    <dgm:cxn modelId="{F29856E6-6EC8-40EC-874F-731CD1860A74}" srcId="{DB9893FA-8CFA-4F61-A44E-6FF5C6DD95DF}" destId="{2D301FAA-4906-4F64-B65F-17CBB0176BEA}" srcOrd="2" destOrd="0" parTransId="{A08F8332-FB72-45D8-A3C3-D4511FBF9D5A}" sibTransId="{51FEEF44-CE3A-4534-A68E-8B02950E22EC}"/>
    <dgm:cxn modelId="{1F065BDB-9078-4459-B809-5D0FA4133EC9}" srcId="{DB9893FA-8CFA-4F61-A44E-6FF5C6DD95DF}" destId="{F8CF7486-49D6-4BFC-871D-2C23F006B191}" srcOrd="1" destOrd="0" parTransId="{DF6A95F2-1BEB-430F-8369-6A5E0E033DB2}" sibTransId="{38C69F60-8325-4898-A715-B0129EC50CF6}"/>
    <dgm:cxn modelId="{5B3CAA27-0825-430F-8C7D-2D6B33763A8A}" type="presOf" srcId="{36515E14-D7B2-4116-BC88-4F6D29A6638F}" destId="{B820F620-A448-4F57-9D9A-223FB494BBEF}" srcOrd="0" destOrd="0" presId="urn:microsoft.com/office/officeart/2005/8/layout/vList2"/>
    <dgm:cxn modelId="{4A12291C-EE98-4F05-B9E5-4C14908F69EC}" srcId="{DB9893FA-8CFA-4F61-A44E-6FF5C6DD95DF}" destId="{36515E14-D7B2-4116-BC88-4F6D29A6638F}" srcOrd="3" destOrd="0" parTransId="{E73388D0-253F-4813-BEBF-AFF7FFF9B951}" sibTransId="{8E2B131C-3B6C-4FDF-AF1A-7B39C6424892}"/>
    <dgm:cxn modelId="{6B226237-2068-4388-8D13-20A557A236BA}" type="presOf" srcId="{F8CF7486-49D6-4BFC-871D-2C23F006B191}" destId="{9B1209C0-0ADB-4730-977D-FBA62BDB4C2A}" srcOrd="0" destOrd="0" presId="urn:microsoft.com/office/officeart/2005/8/layout/vList2"/>
    <dgm:cxn modelId="{B29F24A5-FD99-4369-95CD-A5F2AE1966EA}" type="presParOf" srcId="{FCA7CC51-A98F-47D6-BDFA-238A1DB922EB}" destId="{CD08C669-99E2-4AEF-89C5-F0B3060DB01D}" srcOrd="0" destOrd="0" presId="urn:microsoft.com/office/officeart/2005/8/layout/vList2"/>
    <dgm:cxn modelId="{6E29CE7D-53E2-46C2-8C9C-E5778EF1A10F}" type="presParOf" srcId="{FCA7CC51-A98F-47D6-BDFA-238A1DB922EB}" destId="{BFD8D295-6F2B-40C5-927C-D081B460491E}" srcOrd="1" destOrd="0" presId="urn:microsoft.com/office/officeart/2005/8/layout/vList2"/>
    <dgm:cxn modelId="{179F61CB-209E-452C-9E42-DBE129115A10}" type="presParOf" srcId="{FCA7CC51-A98F-47D6-BDFA-238A1DB922EB}" destId="{9B1209C0-0ADB-4730-977D-FBA62BDB4C2A}" srcOrd="2" destOrd="0" presId="urn:microsoft.com/office/officeart/2005/8/layout/vList2"/>
    <dgm:cxn modelId="{BF8AF15A-6D85-4DBC-8343-0C947DDF6035}" type="presParOf" srcId="{FCA7CC51-A98F-47D6-BDFA-238A1DB922EB}" destId="{7CF3C2AE-2FC5-47BA-8FC4-C77F53A55B51}" srcOrd="3" destOrd="0" presId="urn:microsoft.com/office/officeart/2005/8/layout/vList2"/>
    <dgm:cxn modelId="{818107AA-609C-4291-964C-34A9509F9549}" type="presParOf" srcId="{FCA7CC51-A98F-47D6-BDFA-238A1DB922EB}" destId="{BA9DC449-DD30-4A85-BA89-643F3CAE922B}" srcOrd="4" destOrd="0" presId="urn:microsoft.com/office/officeart/2005/8/layout/vList2"/>
    <dgm:cxn modelId="{FD0148E3-1B9D-4C14-B95A-F1835FF9D3FA}" type="presParOf" srcId="{FCA7CC51-A98F-47D6-BDFA-238A1DB922EB}" destId="{86F094A7-FD8B-4E7D-9450-331D43845594}" srcOrd="5" destOrd="0" presId="urn:microsoft.com/office/officeart/2005/8/layout/vList2"/>
    <dgm:cxn modelId="{E72FCF95-3FC7-4372-A2F6-7924DD50CA28}" type="presParOf" srcId="{FCA7CC51-A98F-47D6-BDFA-238A1DB922EB}" destId="{B820F620-A448-4F57-9D9A-223FB494BBEF}" srcOrd="6" destOrd="0" presId="urn:microsoft.com/office/officeart/2005/8/layout/vList2"/>
    <dgm:cxn modelId="{1C1EB291-E251-4459-AFCB-55FFF8FBD9A5}" type="presParOf" srcId="{FCA7CC51-A98F-47D6-BDFA-238A1DB922EB}" destId="{66987869-C398-4D02-A796-83E5D585E781}" srcOrd="7" destOrd="0" presId="urn:microsoft.com/office/officeart/2005/8/layout/vList2"/>
    <dgm:cxn modelId="{1AF37915-582A-41DF-BE93-2B3B481CA050}" type="presParOf" srcId="{FCA7CC51-A98F-47D6-BDFA-238A1DB922EB}" destId="{6CB877BE-3B8F-4C38-A008-A0E9028ADDA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D2816-2E95-4BED-8CC7-89525FE9DEBC}">
      <dsp:nvSpPr>
        <dsp:cNvPr id="0" name=""/>
        <dsp:cNvSpPr/>
      </dsp:nvSpPr>
      <dsp:spPr>
        <a:xfrm>
          <a:off x="0" y="254281"/>
          <a:ext cx="105156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Use it to monitor live applications</a:t>
          </a:r>
          <a:endParaRPr lang="en-US" sz="3000" kern="1200"/>
        </a:p>
      </dsp:txBody>
      <dsp:txXfrm>
        <a:off x="35125" y="289406"/>
        <a:ext cx="10445350" cy="649299"/>
      </dsp:txXfrm>
    </dsp:sp>
    <dsp:sp modelId="{0666F374-BA0D-40FF-B31D-FD2728EB0882}">
      <dsp:nvSpPr>
        <dsp:cNvPr id="0" name=""/>
        <dsp:cNvSpPr/>
      </dsp:nvSpPr>
      <dsp:spPr>
        <a:xfrm>
          <a:off x="0" y="1060231"/>
          <a:ext cx="10515600" cy="7195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It will automatically detect performance anomalies</a:t>
          </a:r>
          <a:endParaRPr lang="en-US" sz="3000" kern="1200"/>
        </a:p>
      </dsp:txBody>
      <dsp:txXfrm>
        <a:off x="35125" y="1095356"/>
        <a:ext cx="10445350" cy="649299"/>
      </dsp:txXfrm>
    </dsp:sp>
    <dsp:sp modelId="{18FE3484-B40A-4DF1-B34E-ED6760AF1EA8}">
      <dsp:nvSpPr>
        <dsp:cNvPr id="0" name=""/>
        <dsp:cNvSpPr/>
      </dsp:nvSpPr>
      <dsp:spPr>
        <a:xfrm>
          <a:off x="0" y="1866181"/>
          <a:ext cx="10515600" cy="7195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Includes powerful analytics tools to </a:t>
          </a:r>
          <a:endParaRPr lang="en-US" sz="3000" kern="1200"/>
        </a:p>
      </dsp:txBody>
      <dsp:txXfrm>
        <a:off x="35125" y="1901306"/>
        <a:ext cx="10445350" cy="649299"/>
      </dsp:txXfrm>
    </dsp:sp>
    <dsp:sp modelId="{4C8D9917-B7E0-4ED9-AF6D-05C7FDC537AA}">
      <dsp:nvSpPr>
        <dsp:cNvPr id="0" name=""/>
        <dsp:cNvSpPr/>
      </dsp:nvSpPr>
      <dsp:spPr>
        <a:xfrm>
          <a:off x="0" y="2585731"/>
          <a:ext cx="10515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Help diagnose issues and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smtClean="0"/>
            <a:t>Understand what users actually do with app</a:t>
          </a:r>
          <a:endParaRPr lang="en-US" sz="2300" kern="1200"/>
        </a:p>
      </dsp:txBody>
      <dsp:txXfrm>
        <a:off x="0" y="2585731"/>
        <a:ext cx="10515600" cy="791774"/>
      </dsp:txXfrm>
    </dsp:sp>
    <dsp:sp modelId="{57786EAE-615E-478E-9AFE-23BDA0B2A602}">
      <dsp:nvSpPr>
        <dsp:cNvPr id="0" name=""/>
        <dsp:cNvSpPr/>
      </dsp:nvSpPr>
      <dsp:spPr>
        <a:xfrm>
          <a:off x="0" y="3377506"/>
          <a:ext cx="10515600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Designed to help continuously improve performance and usability</a:t>
          </a:r>
          <a:endParaRPr lang="en-US" sz="3000" kern="1200"/>
        </a:p>
      </dsp:txBody>
      <dsp:txXfrm>
        <a:off x="35125" y="3412631"/>
        <a:ext cx="1044535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8C669-99E2-4AEF-89C5-F0B3060DB01D}">
      <dsp:nvSpPr>
        <dsp:cNvPr id="0" name=""/>
        <dsp:cNvSpPr/>
      </dsp:nvSpPr>
      <dsp:spPr>
        <a:xfrm>
          <a:off x="0" y="74211"/>
          <a:ext cx="10515600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Install SDK in application or </a:t>
          </a:r>
          <a:endParaRPr lang="en-US" sz="2000" kern="1200"/>
        </a:p>
      </dsp:txBody>
      <dsp:txXfrm>
        <a:off x="38784" y="112995"/>
        <a:ext cx="10438032" cy="716935"/>
      </dsp:txXfrm>
    </dsp:sp>
    <dsp:sp modelId="{9B1209C0-0ADB-4730-977D-FBA62BDB4C2A}">
      <dsp:nvSpPr>
        <dsp:cNvPr id="0" name=""/>
        <dsp:cNvSpPr/>
      </dsp:nvSpPr>
      <dsp:spPr>
        <a:xfrm>
          <a:off x="0" y="926314"/>
          <a:ext cx="10515600" cy="7945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Enable Application Insights when supported</a:t>
          </a:r>
          <a:endParaRPr lang="en-US" sz="2000" kern="1200"/>
        </a:p>
      </dsp:txBody>
      <dsp:txXfrm>
        <a:off x="38784" y="965098"/>
        <a:ext cx="10438032" cy="716935"/>
      </dsp:txXfrm>
    </dsp:sp>
    <dsp:sp modelId="{BA9DC449-DD30-4A85-BA89-643F3CAE922B}">
      <dsp:nvSpPr>
        <dsp:cNvPr id="0" name=""/>
        <dsp:cNvSpPr/>
      </dsp:nvSpPr>
      <dsp:spPr>
        <a:xfrm>
          <a:off x="0" y="1778417"/>
          <a:ext cx="10515600" cy="7945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It monitors app and directs the telemetry data to an Azure Application Insights Resource</a:t>
          </a:r>
          <a:endParaRPr lang="en-US" sz="2000" kern="1200"/>
        </a:p>
      </dsp:txBody>
      <dsp:txXfrm>
        <a:off x="38784" y="1817201"/>
        <a:ext cx="10438032" cy="716935"/>
      </dsp:txXfrm>
    </dsp:sp>
    <dsp:sp modelId="{B820F620-A448-4F57-9D9A-223FB494BBEF}">
      <dsp:nvSpPr>
        <dsp:cNvPr id="0" name=""/>
        <dsp:cNvSpPr/>
      </dsp:nvSpPr>
      <dsp:spPr>
        <a:xfrm>
          <a:off x="0" y="2630520"/>
          <a:ext cx="10515600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Can instrument not only the web service application, but also any background components, and the JavaScript</a:t>
          </a:r>
          <a:endParaRPr lang="en-US" sz="2000" kern="1200"/>
        </a:p>
      </dsp:txBody>
      <dsp:txXfrm>
        <a:off x="38784" y="2669304"/>
        <a:ext cx="10438032" cy="716935"/>
      </dsp:txXfrm>
    </dsp:sp>
    <dsp:sp modelId="{6CB877BE-3B8F-4C38-A008-A0E9028ADDAE}">
      <dsp:nvSpPr>
        <dsp:cNvPr id="0" name=""/>
        <dsp:cNvSpPr/>
      </dsp:nvSpPr>
      <dsp:spPr>
        <a:xfrm>
          <a:off x="0" y="3482623"/>
          <a:ext cx="10515600" cy="7945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The application and its components can run anywhere - it doesn't have to be hosted in Azure</a:t>
          </a:r>
          <a:endParaRPr lang="en-US" sz="2000" kern="1200"/>
        </a:p>
      </dsp:txBody>
      <dsp:txXfrm>
        <a:off x="38784" y="3521407"/>
        <a:ext cx="10438032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2C1EE02-00B8-4500-99E6-B6FFABE7AE22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09800E-BEE5-4445-A856-E67FA0E4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8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25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3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3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3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8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2D6F1-FE56-4888-94C3-9C8A888DE7A3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9289-2C6E-4127-8847-3798D9D3E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Insights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34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Application Insights instrumentation in your app sends telemetry to your Application Insights resource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6" b="6217"/>
          <a:stretch/>
        </p:blipFill>
        <p:spPr bwMode="auto">
          <a:xfrm>
            <a:off x="1701800" y="1872750"/>
            <a:ext cx="8788400" cy="43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0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Application Insights?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03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37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works?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5850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321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Insights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" y="1825624"/>
            <a:ext cx="11845223" cy="3546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91400" y="2971800"/>
            <a:ext cx="4483100" cy="1320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0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Insights: Application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25625"/>
            <a:ext cx="9194800" cy="472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Function App with App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842537"/>
            <a:ext cx="9728200" cy="43344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94500" y="3949700"/>
            <a:ext cx="2120900" cy="406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Function App with App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4508"/>
          <a:stretch/>
        </p:blipFill>
        <p:spPr>
          <a:xfrm>
            <a:off x="1762634" y="1825625"/>
            <a:ext cx="8666731" cy="42678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68799" y="5397499"/>
            <a:ext cx="6060565" cy="6959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https://docs.microsoft.com/en-us/azure/azure-monitor/app/app-insights-overview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1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132</Words>
  <Application>Microsoft Office PowerPoint</Application>
  <PresentationFormat>Widescreen</PresentationFormat>
  <Paragraphs>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Application Insights</vt:lpstr>
      <vt:lpstr>Application Insights</vt:lpstr>
      <vt:lpstr>What is Application Insights?</vt:lpstr>
      <vt:lpstr>How is works?</vt:lpstr>
      <vt:lpstr>Application Insights Resource</vt:lpstr>
      <vt:lpstr>Application Insights: Application Map</vt:lpstr>
      <vt:lpstr>Connect Function App with App Insights</vt:lpstr>
      <vt:lpstr>Connect Function App with App Insights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account</cp:lastModifiedBy>
  <cp:revision>8</cp:revision>
  <dcterms:created xsi:type="dcterms:W3CDTF">2020-10-06T01:33:18Z</dcterms:created>
  <dcterms:modified xsi:type="dcterms:W3CDTF">2021-07-21T01:20:24Z</dcterms:modified>
</cp:coreProperties>
</file>