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369" r:id="rId3"/>
    <p:sldId id="372" r:id="rId4"/>
    <p:sldId id="377" r:id="rId5"/>
    <p:sldId id="378" r:id="rId6"/>
    <p:sldId id="380" r:id="rId7"/>
    <p:sldId id="381" r:id="rId8"/>
    <p:sldId id="382" r:id="rId9"/>
    <p:sldId id="383" r:id="rId10"/>
    <p:sldId id="384" r:id="rId11"/>
    <p:sldId id="386" r:id="rId12"/>
    <p:sldId id="387" r:id="rId13"/>
    <p:sldId id="388" r:id="rId14"/>
    <p:sldId id="389" r:id="rId15"/>
    <p:sldId id="367" r:id="rId1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4794D-EB42-48BE-9DB3-17AC463345A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181C3D-5E04-4D06-879A-1936E8CA84AF}">
      <dgm:prSet custT="1"/>
      <dgm:spPr/>
      <dgm:t>
        <a:bodyPr/>
        <a:lstStyle/>
        <a:p>
          <a:pPr rtl="0"/>
          <a:r>
            <a:rPr lang="en-GB" sz="3600" b="0" i="0" dirty="0" smtClean="0"/>
            <a:t>Enables network access to computing resources:</a:t>
          </a:r>
          <a:endParaRPr lang="en-US" sz="3600" dirty="0"/>
        </a:p>
      </dgm:t>
    </dgm:pt>
    <dgm:pt modelId="{F04A95C2-124E-4714-A09D-23A1B57770C2}" type="parTrans" cxnId="{7B279BA9-897E-4D6B-954A-C07DEA62419A}">
      <dgm:prSet/>
      <dgm:spPr/>
      <dgm:t>
        <a:bodyPr/>
        <a:lstStyle/>
        <a:p>
          <a:endParaRPr lang="en-US"/>
        </a:p>
      </dgm:t>
    </dgm:pt>
    <dgm:pt modelId="{3215671C-0EE5-402E-AEED-C6EC6465C253}" type="sibTrans" cxnId="{7B279BA9-897E-4D6B-954A-C07DEA62419A}">
      <dgm:prSet/>
      <dgm:spPr/>
      <dgm:t>
        <a:bodyPr/>
        <a:lstStyle/>
        <a:p>
          <a:endParaRPr lang="en-US"/>
        </a:p>
      </dgm:t>
    </dgm:pt>
    <dgm:pt modelId="{B2970FCB-4FF5-4413-AFD2-91E0BF11A43A}">
      <dgm:prSet custT="1"/>
      <dgm:spPr/>
      <dgm:t>
        <a:bodyPr/>
        <a:lstStyle/>
        <a:p>
          <a:pPr rtl="0"/>
          <a:r>
            <a:rPr lang="en-GB" sz="2800" b="0" i="0" smtClean="0"/>
            <a:t>Networks, </a:t>
          </a:r>
          <a:endParaRPr lang="en-US" sz="2800"/>
        </a:p>
      </dgm:t>
    </dgm:pt>
    <dgm:pt modelId="{2FBFD8D5-7645-44E7-AC1D-320A66A77897}" type="parTrans" cxnId="{48F9C29C-82C8-48A3-A924-ED5D6D9B7BDF}">
      <dgm:prSet/>
      <dgm:spPr/>
      <dgm:t>
        <a:bodyPr/>
        <a:lstStyle/>
        <a:p>
          <a:endParaRPr lang="en-US"/>
        </a:p>
      </dgm:t>
    </dgm:pt>
    <dgm:pt modelId="{F6A091CB-E89A-42F9-999C-30F279BF61C1}" type="sibTrans" cxnId="{48F9C29C-82C8-48A3-A924-ED5D6D9B7BDF}">
      <dgm:prSet/>
      <dgm:spPr/>
      <dgm:t>
        <a:bodyPr/>
        <a:lstStyle/>
        <a:p>
          <a:endParaRPr lang="en-US"/>
        </a:p>
      </dgm:t>
    </dgm:pt>
    <dgm:pt modelId="{BAF7E130-5C30-4C86-8688-2857644BD346}">
      <dgm:prSet custT="1"/>
      <dgm:spPr/>
      <dgm:t>
        <a:bodyPr/>
        <a:lstStyle/>
        <a:p>
          <a:pPr rtl="0"/>
          <a:r>
            <a:rPr lang="en-GB" sz="2800" b="0" i="0" dirty="0" smtClean="0"/>
            <a:t>Servers, </a:t>
          </a:r>
          <a:endParaRPr lang="en-US" sz="2800" dirty="0"/>
        </a:p>
      </dgm:t>
    </dgm:pt>
    <dgm:pt modelId="{79E329A1-ABB7-4725-8720-C2296A9E8B0E}" type="parTrans" cxnId="{66E8419C-5B61-4E89-8B11-C8CDB3B415AB}">
      <dgm:prSet/>
      <dgm:spPr/>
      <dgm:t>
        <a:bodyPr/>
        <a:lstStyle/>
        <a:p>
          <a:endParaRPr lang="en-US"/>
        </a:p>
      </dgm:t>
    </dgm:pt>
    <dgm:pt modelId="{FFAB51CF-1238-4724-B7F7-A429C66A17E6}" type="sibTrans" cxnId="{66E8419C-5B61-4E89-8B11-C8CDB3B415AB}">
      <dgm:prSet/>
      <dgm:spPr/>
      <dgm:t>
        <a:bodyPr/>
        <a:lstStyle/>
        <a:p>
          <a:endParaRPr lang="en-US"/>
        </a:p>
      </dgm:t>
    </dgm:pt>
    <dgm:pt modelId="{1DCC5569-CBAD-4866-96F5-7E602C2E36DB}">
      <dgm:prSet custT="1"/>
      <dgm:spPr/>
      <dgm:t>
        <a:bodyPr/>
        <a:lstStyle/>
        <a:p>
          <a:pPr rtl="0"/>
          <a:r>
            <a:rPr lang="en-GB" sz="2800" b="0" i="0" smtClean="0"/>
            <a:t>Storage, </a:t>
          </a:r>
          <a:endParaRPr lang="en-US" sz="2800"/>
        </a:p>
      </dgm:t>
    </dgm:pt>
    <dgm:pt modelId="{1E0D1AD0-C87A-492A-BA8F-9039D8EB522A}" type="parTrans" cxnId="{8D329FAE-E1DC-4020-A0AD-6C33E8636F83}">
      <dgm:prSet/>
      <dgm:spPr/>
      <dgm:t>
        <a:bodyPr/>
        <a:lstStyle/>
        <a:p>
          <a:endParaRPr lang="en-US"/>
        </a:p>
      </dgm:t>
    </dgm:pt>
    <dgm:pt modelId="{A3867C6F-92E8-42F4-9AED-5128C05BC219}" type="sibTrans" cxnId="{8D329FAE-E1DC-4020-A0AD-6C33E8636F83}">
      <dgm:prSet/>
      <dgm:spPr/>
      <dgm:t>
        <a:bodyPr/>
        <a:lstStyle/>
        <a:p>
          <a:endParaRPr lang="en-US"/>
        </a:p>
      </dgm:t>
    </dgm:pt>
    <dgm:pt modelId="{8CBCC907-6D98-4B80-9E57-B16D697D4C95}">
      <dgm:prSet custT="1"/>
      <dgm:spPr/>
      <dgm:t>
        <a:bodyPr/>
        <a:lstStyle/>
        <a:p>
          <a:pPr rtl="0"/>
          <a:r>
            <a:rPr lang="en-GB" sz="2800" b="0" i="0" smtClean="0"/>
            <a:t>Applications</a:t>
          </a:r>
          <a:endParaRPr lang="en-US" sz="2800"/>
        </a:p>
      </dgm:t>
    </dgm:pt>
    <dgm:pt modelId="{C3850AAD-140C-4FA9-86D4-A328763A4A7C}" type="parTrans" cxnId="{C8F1CC01-8CB1-485A-B154-6797B32C6D37}">
      <dgm:prSet/>
      <dgm:spPr/>
      <dgm:t>
        <a:bodyPr/>
        <a:lstStyle/>
        <a:p>
          <a:endParaRPr lang="en-US"/>
        </a:p>
      </dgm:t>
    </dgm:pt>
    <dgm:pt modelId="{DAAF5412-3EE6-4B34-81F8-1B3F0855505D}" type="sibTrans" cxnId="{C8F1CC01-8CB1-485A-B154-6797B32C6D37}">
      <dgm:prSet/>
      <dgm:spPr/>
      <dgm:t>
        <a:bodyPr/>
        <a:lstStyle/>
        <a:p>
          <a:endParaRPr lang="en-US"/>
        </a:p>
      </dgm:t>
    </dgm:pt>
    <dgm:pt modelId="{C04A49C9-7936-489C-B681-FE262825EF6B}">
      <dgm:prSet custT="1"/>
      <dgm:spPr/>
      <dgm:t>
        <a:bodyPr/>
        <a:lstStyle/>
        <a:p>
          <a:pPr rtl="0"/>
          <a:r>
            <a:rPr lang="en-GB" sz="2800" b="0" i="0" dirty="0" smtClean="0"/>
            <a:t>Services</a:t>
          </a:r>
          <a:endParaRPr lang="en-US" sz="2800" dirty="0"/>
        </a:p>
      </dgm:t>
    </dgm:pt>
    <dgm:pt modelId="{3031D886-3877-4C2E-84A7-3F998DF88498}" type="parTrans" cxnId="{73A690F9-0CA4-442B-9785-815903C35DAD}">
      <dgm:prSet/>
      <dgm:spPr/>
      <dgm:t>
        <a:bodyPr/>
        <a:lstStyle/>
        <a:p>
          <a:endParaRPr lang="en-US"/>
        </a:p>
      </dgm:t>
    </dgm:pt>
    <dgm:pt modelId="{A8223E7F-CBE8-49A1-9C18-03438C6BB9E9}" type="sibTrans" cxnId="{73A690F9-0CA4-442B-9785-815903C35DAD}">
      <dgm:prSet/>
      <dgm:spPr/>
      <dgm:t>
        <a:bodyPr/>
        <a:lstStyle/>
        <a:p>
          <a:endParaRPr lang="en-US"/>
        </a:p>
      </dgm:t>
    </dgm:pt>
    <dgm:pt modelId="{DF70DFF9-BDCA-4474-ABB4-FF50127136F7}">
      <dgm:prSet custT="1"/>
      <dgm:spPr/>
      <dgm:t>
        <a:bodyPr/>
        <a:lstStyle/>
        <a:p>
          <a:pPr rtl="0"/>
          <a:r>
            <a:rPr lang="en-GB" sz="3600" b="0" i="0" dirty="0" smtClean="0"/>
            <a:t>Resources can be rapidly provisioned</a:t>
          </a:r>
          <a:endParaRPr lang="en-US" sz="3600" dirty="0"/>
        </a:p>
      </dgm:t>
    </dgm:pt>
    <dgm:pt modelId="{8AF3E1B1-6F56-4BDD-8D0E-5A1AB1D88B03}" type="parTrans" cxnId="{B61A3C9A-EC03-4766-923F-6E4D7E8F6C25}">
      <dgm:prSet/>
      <dgm:spPr/>
      <dgm:t>
        <a:bodyPr/>
        <a:lstStyle/>
        <a:p>
          <a:endParaRPr lang="en-US"/>
        </a:p>
      </dgm:t>
    </dgm:pt>
    <dgm:pt modelId="{1B7C7B74-5380-4BA3-BF68-7F815A71A3D2}" type="sibTrans" cxnId="{B61A3C9A-EC03-4766-923F-6E4D7E8F6C25}">
      <dgm:prSet/>
      <dgm:spPr/>
      <dgm:t>
        <a:bodyPr/>
        <a:lstStyle/>
        <a:p>
          <a:endParaRPr lang="en-US"/>
        </a:p>
      </dgm:t>
    </dgm:pt>
    <dgm:pt modelId="{DCD057AE-2061-40C9-99C9-9665C9A215B1}" type="pres">
      <dgm:prSet presAssocID="{C1B4794D-EB42-48BE-9DB3-17AC463345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989468-2B5E-45DE-8CBD-A16240EA9F17}" type="pres">
      <dgm:prSet presAssocID="{02181C3D-5E04-4D06-879A-1936E8CA84A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091CA-88CD-42D9-B350-E461DC4CA92E}" type="pres">
      <dgm:prSet presAssocID="{02181C3D-5E04-4D06-879A-1936E8CA84A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E5887-3286-483B-B798-0274D6D96F29}" type="pres">
      <dgm:prSet presAssocID="{DF70DFF9-BDCA-4474-ABB4-FF50127136F7}" presName="parentText" presStyleLbl="node1" presStyleIdx="1" presStyleCnt="2" custLinFactY="851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24B436-341D-461B-8333-DD65E42CC669}" type="presOf" srcId="{DF70DFF9-BDCA-4474-ABB4-FF50127136F7}" destId="{2CEE5887-3286-483B-B798-0274D6D96F29}" srcOrd="0" destOrd="0" presId="urn:microsoft.com/office/officeart/2005/8/layout/vList2"/>
    <dgm:cxn modelId="{73A690F9-0CA4-442B-9785-815903C35DAD}" srcId="{02181C3D-5E04-4D06-879A-1936E8CA84AF}" destId="{C04A49C9-7936-489C-B681-FE262825EF6B}" srcOrd="4" destOrd="0" parTransId="{3031D886-3877-4C2E-84A7-3F998DF88498}" sibTransId="{A8223E7F-CBE8-49A1-9C18-03438C6BB9E9}"/>
    <dgm:cxn modelId="{48F9C29C-82C8-48A3-A924-ED5D6D9B7BDF}" srcId="{02181C3D-5E04-4D06-879A-1936E8CA84AF}" destId="{B2970FCB-4FF5-4413-AFD2-91E0BF11A43A}" srcOrd="0" destOrd="0" parTransId="{2FBFD8D5-7645-44E7-AC1D-320A66A77897}" sibTransId="{F6A091CB-E89A-42F9-999C-30F279BF61C1}"/>
    <dgm:cxn modelId="{CA44AE80-FEB2-4663-A79E-87112D7A6DDD}" type="presOf" srcId="{C1B4794D-EB42-48BE-9DB3-17AC463345AE}" destId="{DCD057AE-2061-40C9-99C9-9665C9A215B1}" srcOrd="0" destOrd="0" presId="urn:microsoft.com/office/officeart/2005/8/layout/vList2"/>
    <dgm:cxn modelId="{2927541B-D00F-4BC6-8FD1-2A931BA27C14}" type="presOf" srcId="{1DCC5569-CBAD-4866-96F5-7E602C2E36DB}" destId="{0BA091CA-88CD-42D9-B350-E461DC4CA92E}" srcOrd="0" destOrd="2" presId="urn:microsoft.com/office/officeart/2005/8/layout/vList2"/>
    <dgm:cxn modelId="{C23F1431-83C3-4DBE-AC00-E45923885CF6}" type="presOf" srcId="{02181C3D-5E04-4D06-879A-1936E8CA84AF}" destId="{9A989468-2B5E-45DE-8CBD-A16240EA9F17}" srcOrd="0" destOrd="0" presId="urn:microsoft.com/office/officeart/2005/8/layout/vList2"/>
    <dgm:cxn modelId="{8CDD27B2-66BA-4A74-8C63-0C62A0F6B910}" type="presOf" srcId="{BAF7E130-5C30-4C86-8688-2857644BD346}" destId="{0BA091CA-88CD-42D9-B350-E461DC4CA92E}" srcOrd="0" destOrd="1" presId="urn:microsoft.com/office/officeart/2005/8/layout/vList2"/>
    <dgm:cxn modelId="{66E8419C-5B61-4E89-8B11-C8CDB3B415AB}" srcId="{02181C3D-5E04-4D06-879A-1936E8CA84AF}" destId="{BAF7E130-5C30-4C86-8688-2857644BD346}" srcOrd="1" destOrd="0" parTransId="{79E329A1-ABB7-4725-8720-C2296A9E8B0E}" sibTransId="{FFAB51CF-1238-4724-B7F7-A429C66A17E6}"/>
    <dgm:cxn modelId="{C8F1CC01-8CB1-485A-B154-6797B32C6D37}" srcId="{02181C3D-5E04-4D06-879A-1936E8CA84AF}" destId="{8CBCC907-6D98-4B80-9E57-B16D697D4C95}" srcOrd="3" destOrd="0" parTransId="{C3850AAD-140C-4FA9-86D4-A328763A4A7C}" sibTransId="{DAAF5412-3EE6-4B34-81F8-1B3F0855505D}"/>
    <dgm:cxn modelId="{47F78480-CC0B-4272-B4B7-06A23CBCB82F}" type="presOf" srcId="{8CBCC907-6D98-4B80-9E57-B16D697D4C95}" destId="{0BA091CA-88CD-42D9-B350-E461DC4CA92E}" srcOrd="0" destOrd="3" presId="urn:microsoft.com/office/officeart/2005/8/layout/vList2"/>
    <dgm:cxn modelId="{7B279BA9-897E-4D6B-954A-C07DEA62419A}" srcId="{C1B4794D-EB42-48BE-9DB3-17AC463345AE}" destId="{02181C3D-5E04-4D06-879A-1936E8CA84AF}" srcOrd="0" destOrd="0" parTransId="{F04A95C2-124E-4714-A09D-23A1B57770C2}" sibTransId="{3215671C-0EE5-402E-AEED-C6EC6465C253}"/>
    <dgm:cxn modelId="{9E2A8652-54A9-466D-B9C1-52CE2D5BF5B5}" type="presOf" srcId="{C04A49C9-7936-489C-B681-FE262825EF6B}" destId="{0BA091CA-88CD-42D9-B350-E461DC4CA92E}" srcOrd="0" destOrd="4" presId="urn:microsoft.com/office/officeart/2005/8/layout/vList2"/>
    <dgm:cxn modelId="{B61A3C9A-EC03-4766-923F-6E4D7E8F6C25}" srcId="{C1B4794D-EB42-48BE-9DB3-17AC463345AE}" destId="{DF70DFF9-BDCA-4474-ABB4-FF50127136F7}" srcOrd="1" destOrd="0" parTransId="{8AF3E1B1-6F56-4BDD-8D0E-5A1AB1D88B03}" sibTransId="{1B7C7B74-5380-4BA3-BF68-7F815A71A3D2}"/>
    <dgm:cxn modelId="{8D329FAE-E1DC-4020-A0AD-6C33E8636F83}" srcId="{02181C3D-5E04-4D06-879A-1936E8CA84AF}" destId="{1DCC5569-CBAD-4866-96F5-7E602C2E36DB}" srcOrd="2" destOrd="0" parTransId="{1E0D1AD0-C87A-492A-BA8F-9039D8EB522A}" sibTransId="{A3867C6F-92E8-42F4-9AED-5128C05BC219}"/>
    <dgm:cxn modelId="{58D41C60-D93F-4D23-AE74-CD58AA9063F9}" type="presOf" srcId="{B2970FCB-4FF5-4413-AFD2-91E0BF11A43A}" destId="{0BA091CA-88CD-42D9-B350-E461DC4CA92E}" srcOrd="0" destOrd="0" presId="urn:microsoft.com/office/officeart/2005/8/layout/vList2"/>
    <dgm:cxn modelId="{BE5B0645-96D5-4739-B1F2-38C07AC171B3}" type="presParOf" srcId="{DCD057AE-2061-40C9-99C9-9665C9A215B1}" destId="{9A989468-2B5E-45DE-8CBD-A16240EA9F17}" srcOrd="0" destOrd="0" presId="urn:microsoft.com/office/officeart/2005/8/layout/vList2"/>
    <dgm:cxn modelId="{2F8FA5F5-42AF-4AFD-9A82-291A8A102393}" type="presParOf" srcId="{DCD057AE-2061-40C9-99C9-9665C9A215B1}" destId="{0BA091CA-88CD-42D9-B350-E461DC4CA92E}" srcOrd="1" destOrd="0" presId="urn:microsoft.com/office/officeart/2005/8/layout/vList2"/>
    <dgm:cxn modelId="{BF13A0DB-5846-4CEE-8173-C0DA4AE0FD33}" type="presParOf" srcId="{DCD057AE-2061-40C9-99C9-9665C9A215B1}" destId="{2CEE5887-3286-483B-B798-0274D6D96F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E722AE-B6E5-416A-8C2D-F4551410E06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2F5005-BF59-4CDA-85D4-69303A862692}">
      <dgm:prSet/>
      <dgm:spPr/>
      <dgm:t>
        <a:bodyPr/>
        <a:lstStyle/>
        <a:p>
          <a:pPr rtl="0"/>
          <a:r>
            <a:rPr lang="en-GB" b="0" i="0" smtClean="0"/>
            <a:t>Mail and Messaging</a:t>
          </a:r>
          <a:endParaRPr lang="en-US"/>
        </a:p>
      </dgm:t>
    </dgm:pt>
    <dgm:pt modelId="{C616BF5A-07CE-46B8-9ACA-645E0D50B88E}" type="parTrans" cxnId="{00C09CE8-AE24-40A6-A957-250B3D82B0F6}">
      <dgm:prSet/>
      <dgm:spPr/>
      <dgm:t>
        <a:bodyPr/>
        <a:lstStyle/>
        <a:p>
          <a:endParaRPr lang="en-US"/>
        </a:p>
      </dgm:t>
    </dgm:pt>
    <dgm:pt modelId="{8A00D9F9-F732-4453-95B7-1857D2833ECC}" type="sibTrans" cxnId="{00C09CE8-AE24-40A6-A957-250B3D82B0F6}">
      <dgm:prSet/>
      <dgm:spPr/>
      <dgm:t>
        <a:bodyPr/>
        <a:lstStyle/>
        <a:p>
          <a:endParaRPr lang="en-US"/>
        </a:p>
      </dgm:t>
    </dgm:pt>
    <dgm:pt modelId="{9B45AEDB-7763-4270-B8C7-76F967C8197D}">
      <dgm:prSet/>
      <dgm:spPr/>
      <dgm:t>
        <a:bodyPr/>
        <a:lstStyle/>
        <a:p>
          <a:pPr rtl="0"/>
          <a:r>
            <a:rPr lang="en-GB" b="0" i="0" smtClean="0"/>
            <a:t>Archiving</a:t>
          </a:r>
          <a:endParaRPr lang="en-US"/>
        </a:p>
      </dgm:t>
    </dgm:pt>
    <dgm:pt modelId="{4A6938A1-3FCD-419A-ACB7-33262E9A96AC}" type="parTrans" cxnId="{3082977D-ED14-432C-A462-AFA4A526AE12}">
      <dgm:prSet/>
      <dgm:spPr/>
      <dgm:t>
        <a:bodyPr/>
        <a:lstStyle/>
        <a:p>
          <a:endParaRPr lang="en-US"/>
        </a:p>
      </dgm:t>
    </dgm:pt>
    <dgm:pt modelId="{247E4D18-65FB-40BD-9EE9-8C92AF19086E}" type="sibTrans" cxnId="{3082977D-ED14-432C-A462-AFA4A526AE12}">
      <dgm:prSet/>
      <dgm:spPr/>
      <dgm:t>
        <a:bodyPr/>
        <a:lstStyle/>
        <a:p>
          <a:endParaRPr lang="en-US"/>
        </a:p>
      </dgm:t>
    </dgm:pt>
    <dgm:pt modelId="{1179BD2D-4A84-496A-9CA8-8CFF4970A802}">
      <dgm:prSet/>
      <dgm:spPr/>
      <dgm:t>
        <a:bodyPr/>
        <a:lstStyle/>
        <a:p>
          <a:pPr rtl="0"/>
          <a:r>
            <a:rPr lang="en-GB" b="0" i="0" smtClean="0"/>
            <a:t>Backup</a:t>
          </a:r>
          <a:endParaRPr lang="en-US"/>
        </a:p>
      </dgm:t>
    </dgm:pt>
    <dgm:pt modelId="{09610D2B-4F98-4238-AA45-AB0526768F25}" type="parTrans" cxnId="{F62B4A6D-8822-4EE3-BE51-99E47BE74204}">
      <dgm:prSet/>
      <dgm:spPr/>
      <dgm:t>
        <a:bodyPr/>
        <a:lstStyle/>
        <a:p>
          <a:endParaRPr lang="en-US"/>
        </a:p>
      </dgm:t>
    </dgm:pt>
    <dgm:pt modelId="{6695FC7B-FE49-484A-A18C-7D1FCAF004A5}" type="sibTrans" cxnId="{F62B4A6D-8822-4EE3-BE51-99E47BE74204}">
      <dgm:prSet/>
      <dgm:spPr/>
      <dgm:t>
        <a:bodyPr/>
        <a:lstStyle/>
        <a:p>
          <a:endParaRPr lang="en-US"/>
        </a:p>
      </dgm:t>
    </dgm:pt>
    <dgm:pt modelId="{0AB47DB6-0112-4FC9-A416-F3E694E560A4}">
      <dgm:prSet/>
      <dgm:spPr/>
      <dgm:t>
        <a:bodyPr/>
        <a:lstStyle/>
        <a:p>
          <a:pPr rtl="0"/>
          <a:r>
            <a:rPr lang="en-GB" b="0" i="0" smtClean="0"/>
            <a:t>Storage</a:t>
          </a:r>
          <a:endParaRPr lang="en-US"/>
        </a:p>
      </dgm:t>
    </dgm:pt>
    <dgm:pt modelId="{CDBD6F60-A226-4AC1-9465-161D762FFCCF}" type="parTrans" cxnId="{9FF57371-3314-44C9-89B3-ACA0B26D1A7E}">
      <dgm:prSet/>
      <dgm:spPr/>
      <dgm:t>
        <a:bodyPr/>
        <a:lstStyle/>
        <a:p>
          <a:endParaRPr lang="en-US"/>
        </a:p>
      </dgm:t>
    </dgm:pt>
    <dgm:pt modelId="{EC96F4F0-6830-421F-ACBA-B658B0FFDA97}" type="sibTrans" cxnId="{9FF57371-3314-44C9-89B3-ACA0B26D1A7E}">
      <dgm:prSet/>
      <dgm:spPr/>
      <dgm:t>
        <a:bodyPr/>
        <a:lstStyle/>
        <a:p>
          <a:endParaRPr lang="en-US"/>
        </a:p>
      </dgm:t>
    </dgm:pt>
    <dgm:pt modelId="{3E7EF79E-4987-4ADC-8C3E-78FC536497FC}">
      <dgm:prSet/>
      <dgm:spPr/>
      <dgm:t>
        <a:bodyPr/>
        <a:lstStyle/>
        <a:p>
          <a:pPr rtl="0"/>
          <a:r>
            <a:rPr lang="en-GB" b="0" i="0" smtClean="0"/>
            <a:t>Security</a:t>
          </a:r>
          <a:endParaRPr lang="en-US"/>
        </a:p>
      </dgm:t>
    </dgm:pt>
    <dgm:pt modelId="{0CA7A954-6F9D-4322-82E5-9647FEF7CD5A}" type="parTrans" cxnId="{51C18BFD-CAF7-4169-901F-9B92B859E3CA}">
      <dgm:prSet/>
      <dgm:spPr/>
      <dgm:t>
        <a:bodyPr/>
        <a:lstStyle/>
        <a:p>
          <a:endParaRPr lang="en-US"/>
        </a:p>
      </dgm:t>
    </dgm:pt>
    <dgm:pt modelId="{5275820C-C1B8-466C-A9EB-1D7C9C32756F}" type="sibTrans" cxnId="{51C18BFD-CAF7-4169-901F-9B92B859E3CA}">
      <dgm:prSet/>
      <dgm:spPr/>
      <dgm:t>
        <a:bodyPr/>
        <a:lstStyle/>
        <a:p>
          <a:endParaRPr lang="en-US"/>
        </a:p>
      </dgm:t>
    </dgm:pt>
    <dgm:pt modelId="{AB57DFFA-E674-464A-9AC1-DB1B0BC17F5D}">
      <dgm:prSet/>
      <dgm:spPr/>
      <dgm:t>
        <a:bodyPr/>
        <a:lstStyle/>
        <a:p>
          <a:pPr rtl="0"/>
          <a:r>
            <a:rPr lang="en-GB" b="0" i="0" smtClean="0"/>
            <a:t>Virtual Servers</a:t>
          </a:r>
          <a:endParaRPr lang="en-US"/>
        </a:p>
      </dgm:t>
    </dgm:pt>
    <dgm:pt modelId="{35C392A9-11B1-460C-89DA-3DBD6FFC6970}" type="parTrans" cxnId="{3E4E153E-05C1-46E4-9CFD-F862378E31FE}">
      <dgm:prSet/>
      <dgm:spPr/>
      <dgm:t>
        <a:bodyPr/>
        <a:lstStyle/>
        <a:p>
          <a:endParaRPr lang="en-US"/>
        </a:p>
      </dgm:t>
    </dgm:pt>
    <dgm:pt modelId="{789A9238-0B04-43F5-A1A8-1EC07FEFF5D4}" type="sibTrans" cxnId="{3E4E153E-05C1-46E4-9CFD-F862378E31FE}">
      <dgm:prSet/>
      <dgm:spPr/>
      <dgm:t>
        <a:bodyPr/>
        <a:lstStyle/>
        <a:p>
          <a:endParaRPr lang="en-US"/>
        </a:p>
      </dgm:t>
    </dgm:pt>
    <dgm:pt modelId="{6213AD4F-E887-4742-B4B3-67C473DBD712}">
      <dgm:prSet/>
      <dgm:spPr/>
      <dgm:t>
        <a:bodyPr/>
        <a:lstStyle/>
        <a:p>
          <a:pPr rtl="0"/>
          <a:r>
            <a:rPr lang="en-GB" b="0" i="0" dirty="0" smtClean="0"/>
            <a:t>CRM</a:t>
          </a:r>
          <a:endParaRPr lang="en-US" dirty="0"/>
        </a:p>
      </dgm:t>
    </dgm:pt>
    <dgm:pt modelId="{3228CEF9-6E59-4048-89D6-A4346961AAE0}" type="parTrans" cxnId="{34F1B8C1-B3BE-4895-9A1C-0E7FB5C40085}">
      <dgm:prSet/>
      <dgm:spPr/>
      <dgm:t>
        <a:bodyPr/>
        <a:lstStyle/>
        <a:p>
          <a:endParaRPr lang="en-US"/>
        </a:p>
      </dgm:t>
    </dgm:pt>
    <dgm:pt modelId="{0879C045-A818-441A-A203-B9E96476497D}" type="sibTrans" cxnId="{34F1B8C1-B3BE-4895-9A1C-0E7FB5C40085}">
      <dgm:prSet/>
      <dgm:spPr/>
      <dgm:t>
        <a:bodyPr/>
        <a:lstStyle/>
        <a:p>
          <a:endParaRPr lang="en-US"/>
        </a:p>
      </dgm:t>
    </dgm:pt>
    <dgm:pt modelId="{2A388833-54D8-43B7-BE1A-87BDDAA110B0}">
      <dgm:prSet/>
      <dgm:spPr/>
      <dgm:t>
        <a:bodyPr/>
        <a:lstStyle/>
        <a:p>
          <a:pPr rtl="0"/>
          <a:r>
            <a:rPr lang="en-GB" b="0" i="0" smtClean="0"/>
            <a:t>Collaboration across enterprises</a:t>
          </a:r>
          <a:endParaRPr lang="en-US"/>
        </a:p>
      </dgm:t>
    </dgm:pt>
    <dgm:pt modelId="{58CE1E6F-D0C6-4E4A-B9AF-87F79260BDFD}" type="parTrans" cxnId="{08DC7274-1330-49E6-A5A6-BD10A639FD5C}">
      <dgm:prSet/>
      <dgm:spPr/>
      <dgm:t>
        <a:bodyPr/>
        <a:lstStyle/>
        <a:p>
          <a:endParaRPr lang="en-US"/>
        </a:p>
      </dgm:t>
    </dgm:pt>
    <dgm:pt modelId="{30E41897-F647-43E7-80AE-9EF3E9E12949}" type="sibTrans" cxnId="{08DC7274-1330-49E6-A5A6-BD10A639FD5C}">
      <dgm:prSet/>
      <dgm:spPr/>
      <dgm:t>
        <a:bodyPr/>
        <a:lstStyle/>
        <a:p>
          <a:endParaRPr lang="en-US"/>
        </a:p>
      </dgm:t>
    </dgm:pt>
    <dgm:pt modelId="{B29BE3CC-0E60-4A6B-A43A-64529529339C}" type="pres">
      <dgm:prSet presAssocID="{DBE722AE-B6E5-416A-8C2D-F4551410E0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D1F7D-3E49-46FE-BC48-DF9FE8B2CD23}" type="pres">
      <dgm:prSet presAssocID="{BA2F5005-BF59-4CDA-85D4-69303A862692}" presName="linNode" presStyleCnt="0"/>
      <dgm:spPr/>
    </dgm:pt>
    <dgm:pt modelId="{7C8D6392-DF84-4917-AF4B-F8C60E06C6BE}" type="pres">
      <dgm:prSet presAssocID="{BA2F5005-BF59-4CDA-85D4-69303A862692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BA268-491E-459B-9385-8737EB6DF389}" type="pres">
      <dgm:prSet presAssocID="{8A00D9F9-F732-4453-95B7-1857D2833ECC}" presName="sp" presStyleCnt="0"/>
      <dgm:spPr/>
    </dgm:pt>
    <dgm:pt modelId="{4501572D-631A-4852-9D49-81C7DBD92779}" type="pres">
      <dgm:prSet presAssocID="{9B45AEDB-7763-4270-B8C7-76F967C8197D}" presName="linNode" presStyleCnt="0"/>
      <dgm:spPr/>
    </dgm:pt>
    <dgm:pt modelId="{29643886-6A36-440D-99A9-73117328F9ED}" type="pres">
      <dgm:prSet presAssocID="{9B45AEDB-7763-4270-B8C7-76F967C8197D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AF560-BF32-40A8-AE05-E659D648C9C3}" type="pres">
      <dgm:prSet presAssocID="{247E4D18-65FB-40BD-9EE9-8C92AF19086E}" presName="sp" presStyleCnt="0"/>
      <dgm:spPr/>
    </dgm:pt>
    <dgm:pt modelId="{DCBD0B2E-A131-451B-9509-7976CCE53034}" type="pres">
      <dgm:prSet presAssocID="{1179BD2D-4A84-496A-9CA8-8CFF4970A802}" presName="linNode" presStyleCnt="0"/>
      <dgm:spPr/>
    </dgm:pt>
    <dgm:pt modelId="{7136AEA9-F7BB-4F40-96FB-0123258DC6C1}" type="pres">
      <dgm:prSet presAssocID="{1179BD2D-4A84-496A-9CA8-8CFF4970A802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4DD0D-0904-4C67-B181-9400363E1D37}" type="pres">
      <dgm:prSet presAssocID="{6695FC7B-FE49-484A-A18C-7D1FCAF004A5}" presName="sp" presStyleCnt="0"/>
      <dgm:spPr/>
    </dgm:pt>
    <dgm:pt modelId="{3A046936-ED1B-472E-8D73-4BD4FEBF7F1F}" type="pres">
      <dgm:prSet presAssocID="{0AB47DB6-0112-4FC9-A416-F3E694E560A4}" presName="linNode" presStyleCnt="0"/>
      <dgm:spPr/>
    </dgm:pt>
    <dgm:pt modelId="{44C81E7C-DA3C-4C11-AA14-2026CB02DE2A}" type="pres">
      <dgm:prSet presAssocID="{0AB47DB6-0112-4FC9-A416-F3E694E560A4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9AB57-C855-4BDD-AB19-FB9FDBB09EFF}" type="pres">
      <dgm:prSet presAssocID="{EC96F4F0-6830-421F-ACBA-B658B0FFDA97}" presName="sp" presStyleCnt="0"/>
      <dgm:spPr/>
    </dgm:pt>
    <dgm:pt modelId="{B6E64279-390B-47FA-85BF-80B848D12B1D}" type="pres">
      <dgm:prSet presAssocID="{3E7EF79E-4987-4ADC-8C3E-78FC536497FC}" presName="linNode" presStyleCnt="0"/>
      <dgm:spPr/>
    </dgm:pt>
    <dgm:pt modelId="{C6830827-AFE1-417D-9E1C-C9ACC470BEFB}" type="pres">
      <dgm:prSet presAssocID="{3E7EF79E-4987-4ADC-8C3E-78FC536497FC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19E9-473C-42C9-A546-3B32E6EBF656}" type="pres">
      <dgm:prSet presAssocID="{5275820C-C1B8-466C-A9EB-1D7C9C32756F}" presName="sp" presStyleCnt="0"/>
      <dgm:spPr/>
    </dgm:pt>
    <dgm:pt modelId="{9511015F-DD26-4DA7-9182-DB9442D04B48}" type="pres">
      <dgm:prSet presAssocID="{AB57DFFA-E674-464A-9AC1-DB1B0BC17F5D}" presName="linNode" presStyleCnt="0"/>
      <dgm:spPr/>
    </dgm:pt>
    <dgm:pt modelId="{7D9811E2-4714-4166-8BC9-73602575AF7D}" type="pres">
      <dgm:prSet presAssocID="{AB57DFFA-E674-464A-9AC1-DB1B0BC17F5D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A9D31-1BC4-43D3-A966-F19DF038E85E}" type="pres">
      <dgm:prSet presAssocID="{789A9238-0B04-43F5-A1A8-1EC07FEFF5D4}" presName="sp" presStyleCnt="0"/>
      <dgm:spPr/>
    </dgm:pt>
    <dgm:pt modelId="{706D5296-1F33-413A-8861-BECA630ACAA5}" type="pres">
      <dgm:prSet presAssocID="{6213AD4F-E887-4742-B4B3-67C473DBD712}" presName="linNode" presStyleCnt="0"/>
      <dgm:spPr/>
    </dgm:pt>
    <dgm:pt modelId="{706E3BA4-76AA-471D-AF88-B6102FC3E557}" type="pres">
      <dgm:prSet presAssocID="{6213AD4F-E887-4742-B4B3-67C473DBD71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DB4A7-C4BA-45EC-9CDF-0F432B7224DC}" type="pres">
      <dgm:prSet presAssocID="{0879C045-A818-441A-A203-B9E96476497D}" presName="sp" presStyleCnt="0"/>
      <dgm:spPr/>
    </dgm:pt>
    <dgm:pt modelId="{11A7DBBF-3618-499B-AF1D-0C8732E82CDF}" type="pres">
      <dgm:prSet presAssocID="{2A388833-54D8-43B7-BE1A-87BDDAA110B0}" presName="linNode" presStyleCnt="0"/>
      <dgm:spPr/>
    </dgm:pt>
    <dgm:pt modelId="{83A6480A-026A-4BE6-A982-55CFC4876066}" type="pres">
      <dgm:prSet presAssocID="{2A388833-54D8-43B7-BE1A-87BDDAA110B0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C18BFD-CAF7-4169-901F-9B92B859E3CA}" srcId="{DBE722AE-B6E5-416A-8C2D-F4551410E064}" destId="{3E7EF79E-4987-4ADC-8C3E-78FC536497FC}" srcOrd="4" destOrd="0" parTransId="{0CA7A954-6F9D-4322-82E5-9647FEF7CD5A}" sibTransId="{5275820C-C1B8-466C-A9EB-1D7C9C32756F}"/>
    <dgm:cxn modelId="{3E4E153E-05C1-46E4-9CFD-F862378E31FE}" srcId="{DBE722AE-B6E5-416A-8C2D-F4551410E064}" destId="{AB57DFFA-E674-464A-9AC1-DB1B0BC17F5D}" srcOrd="5" destOrd="0" parTransId="{35C392A9-11B1-460C-89DA-3DBD6FFC6970}" sibTransId="{789A9238-0B04-43F5-A1A8-1EC07FEFF5D4}"/>
    <dgm:cxn modelId="{08DC7274-1330-49E6-A5A6-BD10A639FD5C}" srcId="{DBE722AE-B6E5-416A-8C2D-F4551410E064}" destId="{2A388833-54D8-43B7-BE1A-87BDDAA110B0}" srcOrd="7" destOrd="0" parTransId="{58CE1E6F-D0C6-4E4A-B9AF-87F79260BDFD}" sibTransId="{30E41897-F647-43E7-80AE-9EF3E9E12949}"/>
    <dgm:cxn modelId="{9FF57371-3314-44C9-89B3-ACA0B26D1A7E}" srcId="{DBE722AE-B6E5-416A-8C2D-F4551410E064}" destId="{0AB47DB6-0112-4FC9-A416-F3E694E560A4}" srcOrd="3" destOrd="0" parTransId="{CDBD6F60-A226-4AC1-9465-161D762FFCCF}" sibTransId="{EC96F4F0-6830-421F-ACBA-B658B0FFDA97}"/>
    <dgm:cxn modelId="{B6922A4B-0266-4239-AD7D-B5FB8C0E400C}" type="presOf" srcId="{0AB47DB6-0112-4FC9-A416-F3E694E560A4}" destId="{44C81E7C-DA3C-4C11-AA14-2026CB02DE2A}" srcOrd="0" destOrd="0" presId="urn:microsoft.com/office/officeart/2005/8/layout/vList5"/>
    <dgm:cxn modelId="{3082977D-ED14-432C-A462-AFA4A526AE12}" srcId="{DBE722AE-B6E5-416A-8C2D-F4551410E064}" destId="{9B45AEDB-7763-4270-B8C7-76F967C8197D}" srcOrd="1" destOrd="0" parTransId="{4A6938A1-3FCD-419A-ACB7-33262E9A96AC}" sibTransId="{247E4D18-65FB-40BD-9EE9-8C92AF19086E}"/>
    <dgm:cxn modelId="{9950994A-47BA-4227-9D21-64CE2C7DEFCE}" type="presOf" srcId="{3E7EF79E-4987-4ADC-8C3E-78FC536497FC}" destId="{C6830827-AFE1-417D-9E1C-C9ACC470BEFB}" srcOrd="0" destOrd="0" presId="urn:microsoft.com/office/officeart/2005/8/layout/vList5"/>
    <dgm:cxn modelId="{87E29FFA-7A17-42B5-86F2-B9FCDBE31E59}" type="presOf" srcId="{AB57DFFA-E674-464A-9AC1-DB1B0BC17F5D}" destId="{7D9811E2-4714-4166-8BC9-73602575AF7D}" srcOrd="0" destOrd="0" presId="urn:microsoft.com/office/officeart/2005/8/layout/vList5"/>
    <dgm:cxn modelId="{5DE35428-9485-407D-8C59-7E9C2B85031A}" type="presOf" srcId="{9B45AEDB-7763-4270-B8C7-76F967C8197D}" destId="{29643886-6A36-440D-99A9-73117328F9ED}" srcOrd="0" destOrd="0" presId="urn:microsoft.com/office/officeart/2005/8/layout/vList5"/>
    <dgm:cxn modelId="{00C09CE8-AE24-40A6-A957-250B3D82B0F6}" srcId="{DBE722AE-B6E5-416A-8C2D-F4551410E064}" destId="{BA2F5005-BF59-4CDA-85D4-69303A862692}" srcOrd="0" destOrd="0" parTransId="{C616BF5A-07CE-46B8-9ACA-645E0D50B88E}" sibTransId="{8A00D9F9-F732-4453-95B7-1857D2833ECC}"/>
    <dgm:cxn modelId="{B7B9AC31-536C-475A-8F24-ABE2C2ACF70E}" type="presOf" srcId="{2A388833-54D8-43B7-BE1A-87BDDAA110B0}" destId="{83A6480A-026A-4BE6-A982-55CFC4876066}" srcOrd="0" destOrd="0" presId="urn:microsoft.com/office/officeart/2005/8/layout/vList5"/>
    <dgm:cxn modelId="{7BD41B62-FE66-48CD-92B5-E6B589E69AA0}" type="presOf" srcId="{BA2F5005-BF59-4CDA-85D4-69303A862692}" destId="{7C8D6392-DF84-4917-AF4B-F8C60E06C6BE}" srcOrd="0" destOrd="0" presId="urn:microsoft.com/office/officeart/2005/8/layout/vList5"/>
    <dgm:cxn modelId="{BBCCE41D-2BA8-42F2-8B59-550418554ABC}" type="presOf" srcId="{1179BD2D-4A84-496A-9CA8-8CFF4970A802}" destId="{7136AEA9-F7BB-4F40-96FB-0123258DC6C1}" srcOrd="0" destOrd="0" presId="urn:microsoft.com/office/officeart/2005/8/layout/vList5"/>
    <dgm:cxn modelId="{34F1B8C1-B3BE-4895-9A1C-0E7FB5C40085}" srcId="{DBE722AE-B6E5-416A-8C2D-F4551410E064}" destId="{6213AD4F-E887-4742-B4B3-67C473DBD712}" srcOrd="6" destOrd="0" parTransId="{3228CEF9-6E59-4048-89D6-A4346961AAE0}" sibTransId="{0879C045-A818-441A-A203-B9E96476497D}"/>
    <dgm:cxn modelId="{F62B4A6D-8822-4EE3-BE51-99E47BE74204}" srcId="{DBE722AE-B6E5-416A-8C2D-F4551410E064}" destId="{1179BD2D-4A84-496A-9CA8-8CFF4970A802}" srcOrd="2" destOrd="0" parTransId="{09610D2B-4F98-4238-AA45-AB0526768F25}" sibTransId="{6695FC7B-FE49-484A-A18C-7D1FCAF004A5}"/>
    <dgm:cxn modelId="{4440C0A0-D4BD-43FA-BFE1-BD51C3E4A416}" type="presOf" srcId="{DBE722AE-B6E5-416A-8C2D-F4551410E064}" destId="{B29BE3CC-0E60-4A6B-A43A-64529529339C}" srcOrd="0" destOrd="0" presId="urn:microsoft.com/office/officeart/2005/8/layout/vList5"/>
    <dgm:cxn modelId="{6A561FC8-CA44-42D2-B385-E62BD3E61A39}" type="presOf" srcId="{6213AD4F-E887-4742-B4B3-67C473DBD712}" destId="{706E3BA4-76AA-471D-AF88-B6102FC3E557}" srcOrd="0" destOrd="0" presId="urn:microsoft.com/office/officeart/2005/8/layout/vList5"/>
    <dgm:cxn modelId="{B5D0F578-6FFF-4C9A-A839-F2CE283E9923}" type="presParOf" srcId="{B29BE3CC-0E60-4A6B-A43A-64529529339C}" destId="{734D1F7D-3E49-46FE-BC48-DF9FE8B2CD23}" srcOrd="0" destOrd="0" presId="urn:microsoft.com/office/officeart/2005/8/layout/vList5"/>
    <dgm:cxn modelId="{2C70EDA9-990F-4AC6-BE80-4CC3EE2D0ED9}" type="presParOf" srcId="{734D1F7D-3E49-46FE-BC48-DF9FE8B2CD23}" destId="{7C8D6392-DF84-4917-AF4B-F8C60E06C6BE}" srcOrd="0" destOrd="0" presId="urn:microsoft.com/office/officeart/2005/8/layout/vList5"/>
    <dgm:cxn modelId="{AA2FB194-7760-4A2C-882D-1787491F666D}" type="presParOf" srcId="{B29BE3CC-0E60-4A6B-A43A-64529529339C}" destId="{6A1BA268-491E-459B-9385-8737EB6DF389}" srcOrd="1" destOrd="0" presId="urn:microsoft.com/office/officeart/2005/8/layout/vList5"/>
    <dgm:cxn modelId="{41D5F623-8411-446D-85F9-995938AD6EB9}" type="presParOf" srcId="{B29BE3CC-0E60-4A6B-A43A-64529529339C}" destId="{4501572D-631A-4852-9D49-81C7DBD92779}" srcOrd="2" destOrd="0" presId="urn:microsoft.com/office/officeart/2005/8/layout/vList5"/>
    <dgm:cxn modelId="{4A350337-A9A3-476B-B0CB-5C0040D52281}" type="presParOf" srcId="{4501572D-631A-4852-9D49-81C7DBD92779}" destId="{29643886-6A36-440D-99A9-73117328F9ED}" srcOrd="0" destOrd="0" presId="urn:microsoft.com/office/officeart/2005/8/layout/vList5"/>
    <dgm:cxn modelId="{A4FC3151-A490-4E9E-897A-FC4F01153CBA}" type="presParOf" srcId="{B29BE3CC-0E60-4A6B-A43A-64529529339C}" destId="{A13AF560-BF32-40A8-AE05-E659D648C9C3}" srcOrd="3" destOrd="0" presId="urn:microsoft.com/office/officeart/2005/8/layout/vList5"/>
    <dgm:cxn modelId="{74E4E8F6-36FE-4603-9F80-F64969448FF5}" type="presParOf" srcId="{B29BE3CC-0E60-4A6B-A43A-64529529339C}" destId="{DCBD0B2E-A131-451B-9509-7976CCE53034}" srcOrd="4" destOrd="0" presId="urn:microsoft.com/office/officeart/2005/8/layout/vList5"/>
    <dgm:cxn modelId="{3FBA10FC-A323-416E-AE9A-1EC8CE016473}" type="presParOf" srcId="{DCBD0B2E-A131-451B-9509-7976CCE53034}" destId="{7136AEA9-F7BB-4F40-96FB-0123258DC6C1}" srcOrd="0" destOrd="0" presId="urn:microsoft.com/office/officeart/2005/8/layout/vList5"/>
    <dgm:cxn modelId="{566EADCA-4F89-4C96-A7DA-17B2810E390E}" type="presParOf" srcId="{B29BE3CC-0E60-4A6B-A43A-64529529339C}" destId="{0584DD0D-0904-4C67-B181-9400363E1D37}" srcOrd="5" destOrd="0" presId="urn:microsoft.com/office/officeart/2005/8/layout/vList5"/>
    <dgm:cxn modelId="{B4F6717A-E131-4F67-8023-DE8C3874BDA6}" type="presParOf" srcId="{B29BE3CC-0E60-4A6B-A43A-64529529339C}" destId="{3A046936-ED1B-472E-8D73-4BD4FEBF7F1F}" srcOrd="6" destOrd="0" presId="urn:microsoft.com/office/officeart/2005/8/layout/vList5"/>
    <dgm:cxn modelId="{B801FE9D-8ECF-4CC2-A80E-D35F455CA87C}" type="presParOf" srcId="{3A046936-ED1B-472E-8D73-4BD4FEBF7F1F}" destId="{44C81E7C-DA3C-4C11-AA14-2026CB02DE2A}" srcOrd="0" destOrd="0" presId="urn:microsoft.com/office/officeart/2005/8/layout/vList5"/>
    <dgm:cxn modelId="{30E8AC4C-793E-4C11-B290-8FE83FA2268D}" type="presParOf" srcId="{B29BE3CC-0E60-4A6B-A43A-64529529339C}" destId="{22F9AB57-C855-4BDD-AB19-FB9FDBB09EFF}" srcOrd="7" destOrd="0" presId="urn:microsoft.com/office/officeart/2005/8/layout/vList5"/>
    <dgm:cxn modelId="{FB27FCDE-044B-49C0-B5AA-05F6A9062F82}" type="presParOf" srcId="{B29BE3CC-0E60-4A6B-A43A-64529529339C}" destId="{B6E64279-390B-47FA-85BF-80B848D12B1D}" srcOrd="8" destOrd="0" presId="urn:microsoft.com/office/officeart/2005/8/layout/vList5"/>
    <dgm:cxn modelId="{FD489BCC-DDF3-45A2-8276-5CC7FC6473BC}" type="presParOf" srcId="{B6E64279-390B-47FA-85BF-80B848D12B1D}" destId="{C6830827-AFE1-417D-9E1C-C9ACC470BEFB}" srcOrd="0" destOrd="0" presId="urn:microsoft.com/office/officeart/2005/8/layout/vList5"/>
    <dgm:cxn modelId="{82B90AEC-DC65-4C5D-B410-FD1CF5445129}" type="presParOf" srcId="{B29BE3CC-0E60-4A6B-A43A-64529529339C}" destId="{D5CD19E9-473C-42C9-A546-3B32E6EBF656}" srcOrd="9" destOrd="0" presId="urn:microsoft.com/office/officeart/2005/8/layout/vList5"/>
    <dgm:cxn modelId="{7B5AF792-BDC4-42A4-9221-239843029E6B}" type="presParOf" srcId="{B29BE3CC-0E60-4A6B-A43A-64529529339C}" destId="{9511015F-DD26-4DA7-9182-DB9442D04B48}" srcOrd="10" destOrd="0" presId="urn:microsoft.com/office/officeart/2005/8/layout/vList5"/>
    <dgm:cxn modelId="{3A5E18D4-0ED3-4249-A60A-BFC6B06B1119}" type="presParOf" srcId="{9511015F-DD26-4DA7-9182-DB9442D04B48}" destId="{7D9811E2-4714-4166-8BC9-73602575AF7D}" srcOrd="0" destOrd="0" presId="urn:microsoft.com/office/officeart/2005/8/layout/vList5"/>
    <dgm:cxn modelId="{18774970-D288-47F0-B485-D6DC0C47CF35}" type="presParOf" srcId="{B29BE3CC-0E60-4A6B-A43A-64529529339C}" destId="{663A9D31-1BC4-43D3-A966-F19DF038E85E}" srcOrd="11" destOrd="0" presId="urn:microsoft.com/office/officeart/2005/8/layout/vList5"/>
    <dgm:cxn modelId="{DA503774-E2EA-4164-AB42-9253958ADF76}" type="presParOf" srcId="{B29BE3CC-0E60-4A6B-A43A-64529529339C}" destId="{706D5296-1F33-413A-8861-BECA630ACAA5}" srcOrd="12" destOrd="0" presId="urn:microsoft.com/office/officeart/2005/8/layout/vList5"/>
    <dgm:cxn modelId="{7545B2EB-1FD1-4E42-88E9-EF07A909AF77}" type="presParOf" srcId="{706D5296-1F33-413A-8861-BECA630ACAA5}" destId="{706E3BA4-76AA-471D-AF88-B6102FC3E557}" srcOrd="0" destOrd="0" presId="urn:microsoft.com/office/officeart/2005/8/layout/vList5"/>
    <dgm:cxn modelId="{404CD656-A2F4-48CE-8C69-DE5BA844D6F6}" type="presParOf" srcId="{B29BE3CC-0E60-4A6B-A43A-64529529339C}" destId="{255DB4A7-C4BA-45EC-9CDF-0F432B7224DC}" srcOrd="13" destOrd="0" presId="urn:microsoft.com/office/officeart/2005/8/layout/vList5"/>
    <dgm:cxn modelId="{0FEEEF62-9A2B-4E3B-81E2-2FBB8CB7D2E3}" type="presParOf" srcId="{B29BE3CC-0E60-4A6B-A43A-64529529339C}" destId="{11A7DBBF-3618-499B-AF1D-0C8732E82CDF}" srcOrd="14" destOrd="0" presId="urn:microsoft.com/office/officeart/2005/8/layout/vList5"/>
    <dgm:cxn modelId="{5E67630A-65EC-4360-9170-893C4C134970}" type="presParOf" srcId="{11A7DBBF-3618-499B-AF1D-0C8732E82CDF}" destId="{83A6480A-026A-4BE6-A982-55CFC487606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529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569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42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5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There is a term reference guide available at </a:t>
            </a:r>
            <a:r>
              <a:rPr lang="en-IE" sz="900" u="sng" dirty="0"/>
              <a:t>https://azure.microsoft.com/en-us/overview/cloud-computing-dictionary/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6/14/2021 5:31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6/14/2021 5:31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2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 dirty="0"/>
              <a:t>https://azure.microsoft.com/en-us/global-infrastructure/locations/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>
                <a:latin typeface="Segoe UI Semilight"/>
                <a:cs typeface="Segoe UI Semilight"/>
              </a:rPr>
              <a:t>A region represents a collection of </a:t>
            </a:r>
            <a:r>
              <a:rPr lang="en-IE" sz="2400" dirty="0" err="1">
                <a:latin typeface="Segoe UI Semilight"/>
                <a:cs typeface="Segoe UI Semilight"/>
              </a:rPr>
              <a:t>datacenters</a:t>
            </a:r>
            <a:r>
              <a:rPr lang="en-IE" sz="2400" dirty="0">
                <a:latin typeface="Segoe UI Semilight"/>
                <a:cs typeface="Segoe UI Semilight"/>
              </a:rPr>
              <a:t>.</a:t>
            </a:r>
            <a:endParaRPr lang="en-IE" sz="24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/>
              <a:t>Provides flexibility and scale.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/>
              <a:t>Preserves data residency.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/>
              <a:t>Select regions close to your users.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>
                <a:latin typeface="Segoe UI Semilight"/>
                <a:cs typeface="Segoe UI Semilight"/>
              </a:rPr>
              <a:t>Be aware of region deployment availability.</a:t>
            </a:r>
            <a:endParaRPr lang="en-IE" sz="24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>
                <a:latin typeface="Segoe UI Semilight"/>
                <a:cs typeface="Segoe UI Semilight"/>
              </a:rPr>
              <a:t>There are global services that are region independent.</a:t>
            </a:r>
          </a:p>
          <a:p>
            <a:endParaRPr lang="en-IE" sz="900" u="sn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6/14/2021 5:31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Containers for multiple resources that share the same life cycle.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Aggregates resources into a single manageable unit.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Every Azure resource must exist in one (and only one) resource group.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Secure at the resource group </a:t>
            </a:r>
            <a:br>
              <a:rPr lang="en-US" sz="1800" dirty="0"/>
            </a:br>
            <a:r>
              <a:rPr lang="en-US" sz="1800" dirty="0"/>
              <a:t>(or resource) level - using role-based access control (RBAC).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6/14/2021 5:31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5E3BEEC-86A8-4F80-926B-6AD8567AA5BA}" type="datetime3">
              <a:rPr lang="en-US" smtClean="0"/>
              <a:t>14 June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561" y="244190"/>
            <a:ext cx="1831822" cy="1371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6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7117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75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69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A44E535-64DE-4E78-9D8E-9958D336CB20}" type="datetime3">
              <a:rPr lang="en-US" smtClean="0"/>
              <a:t>14 June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34AF1EB-6C64-40A2-924B-4351385FBA7A}" type="datetime3">
              <a:rPr lang="en-US" smtClean="0"/>
              <a:t>14 June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9C62AFC-30B6-4F1E-9A1A-0E0BC049E55B}" type="datetime3">
              <a:rPr lang="en-US" smtClean="0"/>
              <a:t>14 June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849D902-829B-4A74-95AE-1494EF59E584}" type="datetime3">
              <a:rPr lang="en-US" smtClean="0"/>
              <a:t>14 June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4A7B182-4635-4B9F-A48F-F08907016617}" type="datetime3">
              <a:rPr lang="en-US" smtClean="0"/>
              <a:t>14 June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1CD265-7B53-497E-8586-311846EBDF82}" type="datetime3">
              <a:rPr lang="en-US" smtClean="0"/>
              <a:t>14 June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B2054E8-25EF-4B7D-936A-676E36A690F4}" type="datetime3">
              <a:rPr lang="en-US" smtClean="0"/>
              <a:t>14 June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4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D80C24F-37BA-4DE5-B100-2C28408D7287}" type="datetime3">
              <a:rPr lang="en-US" smtClean="0"/>
              <a:t>14 June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1-Cloud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b="1" dirty="0" smtClean="0"/>
              <a:t>Cloud Computing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egoe UI Semibold (Headings)"/>
              </a:rPr>
              <a:t>Microsoft Azure Core Services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7765" y="1370200"/>
            <a:ext cx="4776185" cy="181043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1A1EC0-5AF2-4D21-8437-ACF71E7A3AAF}"/>
              </a:ext>
            </a:extLst>
          </p:cNvPr>
          <p:cNvSpPr/>
          <p:nvPr/>
        </p:nvSpPr>
        <p:spPr>
          <a:xfrm>
            <a:off x="6312368" y="5123344"/>
            <a:ext cx="451311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E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Worldwide there are 50+ regions representing 140 countries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Picture 1" descr="Map of North America regions.">
            <a:extLst>
              <a:ext uri="{FF2B5EF4-FFF2-40B4-BE49-F238E27FC236}">
                <a16:creationId xmlns:a16="http://schemas.microsoft.com/office/drawing/2014/main" xmlns="" id="{64D7F689-1612-4C9D-B065-39FDE92B4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2" t="17311" r="6414"/>
          <a:stretch/>
        </p:blipFill>
        <p:spPr>
          <a:xfrm>
            <a:off x="4793226" y="222742"/>
            <a:ext cx="7264913" cy="48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7540" y="116463"/>
            <a:ext cx="11303917" cy="813819"/>
          </a:xfrm>
        </p:spPr>
        <p:txBody>
          <a:bodyPr/>
          <a:lstStyle/>
          <a:p>
            <a:r>
              <a:rPr lang="en-US" noProof="0" dirty="0"/>
              <a:t>Explore Resource groups</a:t>
            </a:r>
          </a:p>
        </p:txBody>
      </p:sp>
      <p:grpSp>
        <p:nvGrpSpPr>
          <p:cNvPr id="3" name="Group 2" descr="One resource group is shown with web, database, virtual machine, and storage resources. ">
            <a:extLst>
              <a:ext uri="{FF2B5EF4-FFF2-40B4-BE49-F238E27FC236}">
                <a16:creationId xmlns:a16="http://schemas.microsoft.com/office/drawing/2014/main" xmlns="" id="{71C0458E-EF11-4ED0-AC3D-73D36D47C00F}"/>
              </a:ext>
            </a:extLst>
          </p:cNvPr>
          <p:cNvGrpSpPr/>
          <p:nvPr/>
        </p:nvGrpSpPr>
        <p:grpSpPr>
          <a:xfrm>
            <a:off x="387540" y="855535"/>
            <a:ext cx="6455712" cy="2496314"/>
            <a:chOff x="6509084" y="1326857"/>
            <a:chExt cx="5236495" cy="16751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802B0BE-69D8-48BA-B2E3-940A5229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084" y="1326857"/>
              <a:ext cx="5236495" cy="1675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xmlns="" id="{D3EC6A38-C549-4DD3-BDC6-53A24DE919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06248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xmlns="" id="{FBF3F1B5-6240-4510-88DF-969B57755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xmlns="" id="{597DD81C-9BD8-4FD5-9BEC-DFCBCD217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B76E200A-2E13-4260-AD7A-E5C3CE6C98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55496" y="2406935"/>
              <a:ext cx="336923" cy="219658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xmlns="" id="{B404A507-054A-4A2A-A483-61AD685AB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xmlns="" id="{F72B929F-B240-4181-BF4F-1FBE206CC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 256">
              <a:extLst>
                <a:ext uri="{FF2B5EF4-FFF2-40B4-BE49-F238E27FC236}">
                  <a16:creationId xmlns:a16="http://schemas.microsoft.com/office/drawing/2014/main" xmlns="" id="{594B90BD-C27F-4229-A1CD-55F245F0F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257">
              <a:extLst>
                <a:ext uri="{FF2B5EF4-FFF2-40B4-BE49-F238E27FC236}">
                  <a16:creationId xmlns:a16="http://schemas.microsoft.com/office/drawing/2014/main" xmlns="" id="{4BA2D207-8796-4D0F-9FBD-0E2BC09E6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xmlns="" id="{8BBAEE7F-10F8-4F14-963A-392D68322743}"/>
                </a:ext>
              </a:extLst>
            </p:cNvPr>
            <p:cNvSpPr txBox="1">
              <a:spLocks/>
            </p:cNvSpPr>
            <p:nvPr/>
          </p:nvSpPr>
          <p:spPr>
            <a:xfrm>
              <a:off x="6531834" y="1326857"/>
              <a:ext cx="4657534" cy="493721"/>
            </a:xfrm>
            <a:prstGeom prst="rect">
              <a:avLst/>
            </a:prstGeom>
          </p:spPr>
          <p:txBody>
            <a:bodyPr vert="horz" wrap="square" lIns="147600" tIns="90000" rIns="147600" bIns="90000" rtlCol="0">
              <a:spAutoFit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6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1pPr>
              <a:lvl2pPr marL="583200" indent="-2412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2pPr>
              <a:lvl3pPr marL="8046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3pPr>
              <a:lvl4pPr marL="1029600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4pPr>
              <a:lvl5pPr marL="12618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24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Resource groups </a:t>
              </a:r>
              <a:b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</a:b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(web + DB, VM, Storage) in one group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xmlns="" id="{9A723F40-0B6E-48D3-B8E0-FAD40D92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2153334"/>
              <a:ext cx="707213" cy="72686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E8DC7FF9-BC18-4DC0-811C-02D2F3C3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9530" y="2095575"/>
              <a:ext cx="819606" cy="8423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96C1778D-52C5-4D38-BAF1-406BC09B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411" y="2401356"/>
              <a:ext cx="229579" cy="23595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E2B8897-2C33-44F4-BA75-D7C3B7E5C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55994" y="3386033"/>
            <a:ext cx="5914907" cy="533576"/>
            <a:chOff x="5241462" y="3342290"/>
            <a:chExt cx="6612401" cy="554762"/>
          </a:xfrm>
        </p:grpSpPr>
        <p:sp>
          <p:nvSpPr>
            <p:cNvPr id="19" name="Freeform 306">
              <a:extLst>
                <a:ext uri="{FF2B5EF4-FFF2-40B4-BE49-F238E27FC236}">
                  <a16:creationId xmlns:a16="http://schemas.microsoft.com/office/drawing/2014/main" xmlns="" id="{E6AAD464-9EF6-4786-B20C-7800D2EE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462" y="3615197"/>
              <a:ext cx="6612401" cy="8948"/>
            </a:xfrm>
            <a:custGeom>
              <a:avLst/>
              <a:gdLst>
                <a:gd name="T0" fmla="*/ 0 w 3695"/>
                <a:gd name="T1" fmla="*/ 5 h 5"/>
                <a:gd name="T2" fmla="*/ 3695 w 3695"/>
                <a:gd name="T3" fmla="*/ 5 h 5"/>
                <a:gd name="T4" fmla="*/ 3695 w 3695"/>
                <a:gd name="T5" fmla="*/ 0 h 5"/>
                <a:gd name="T6" fmla="*/ 0 w 369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5" h="5">
                  <a:moveTo>
                    <a:pt x="0" y="5"/>
                  </a:moveTo>
                  <a:lnTo>
                    <a:pt x="3695" y="5"/>
                  </a:lnTo>
                  <a:lnTo>
                    <a:pt x="369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307">
              <a:extLst>
                <a:ext uri="{FF2B5EF4-FFF2-40B4-BE49-F238E27FC236}">
                  <a16:creationId xmlns:a16="http://schemas.microsoft.com/office/drawing/2014/main" xmlns="" id="{1975E4FF-A96A-4FA6-AF7E-63D86442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281" y="3342290"/>
              <a:ext cx="554762" cy="5547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non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OR</a:t>
              </a:r>
            </a:p>
          </p:txBody>
        </p:sp>
      </p:grpSp>
      <p:grpSp>
        <p:nvGrpSpPr>
          <p:cNvPr id="4" name="Group 3" descr="Three separate resource groups are shown. One for web and databases. One for virtual machines. One for storage. ">
            <a:extLst>
              <a:ext uri="{FF2B5EF4-FFF2-40B4-BE49-F238E27FC236}">
                <a16:creationId xmlns:a16="http://schemas.microsoft.com/office/drawing/2014/main" xmlns="" id="{A73583E8-7340-4B7D-AA31-50A9B4F50673}"/>
              </a:ext>
            </a:extLst>
          </p:cNvPr>
          <p:cNvGrpSpPr/>
          <p:nvPr/>
        </p:nvGrpSpPr>
        <p:grpSpPr>
          <a:xfrm>
            <a:off x="455994" y="4001550"/>
            <a:ext cx="6387258" cy="2694217"/>
            <a:chOff x="6509084" y="3591975"/>
            <a:chExt cx="5236495" cy="210761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8996744-E131-4185-9584-7B4DE5106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133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0A9C15B-B498-4347-8A2D-3B021392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1851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6251F2C3-5D8F-4D03-832C-31D8A60AB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0867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xmlns="" id="{ED248921-17BF-4CB3-B3D1-3D3F315FC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586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EF2A56D-873A-4E9A-9338-76C04A2F44A7}"/>
                </a:ext>
              </a:extLst>
            </p:cNvPr>
            <p:cNvSpPr/>
            <p:nvPr/>
          </p:nvSpPr>
          <p:spPr bwMode="auto">
            <a:xfrm>
              <a:off x="10427816" y="3591975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resource group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B00D76A6-FEE6-454B-AE5F-DF706BFB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3753355"/>
              <a:ext cx="707212" cy="71683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224ED2E3-9A09-4880-A8DF-6990B9C409C5}"/>
                </a:ext>
              </a:extLst>
            </p:cNvPr>
            <p:cNvSpPr/>
            <p:nvPr/>
          </p:nvSpPr>
          <p:spPr bwMode="auto">
            <a:xfrm>
              <a:off x="8468448" y="3591976"/>
              <a:ext cx="1467862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9144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 machine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348C082F-8D05-4AA6-B8CE-FDC0CE95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411" y="3726291"/>
              <a:ext cx="819606" cy="83075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4462B821-48A6-4216-86B4-E815748F1FAB}"/>
                </a:ext>
              </a:extLst>
            </p:cNvPr>
            <p:cNvSpPr/>
            <p:nvPr/>
          </p:nvSpPr>
          <p:spPr bwMode="auto">
            <a:xfrm>
              <a:off x="6509084" y="3591976"/>
              <a:ext cx="1448569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 and DB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sp>
          <p:nvSpPr>
            <p:cNvPr id="48" name="Freeform 256">
              <a:extLst>
                <a:ext uri="{FF2B5EF4-FFF2-40B4-BE49-F238E27FC236}">
                  <a16:creationId xmlns:a16="http://schemas.microsoft.com/office/drawing/2014/main" xmlns="" id="{D138ECF2-659B-4571-8AA6-0BA92CC299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257">
              <a:extLst>
                <a:ext uri="{FF2B5EF4-FFF2-40B4-BE49-F238E27FC236}">
                  <a16:creationId xmlns:a16="http://schemas.microsoft.com/office/drawing/2014/main" xmlns="" id="{A98F4A3F-CE50-480A-90FF-C0C555ABA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4C5681D0-3D50-4966-942E-93D797E1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84" y="4027569"/>
              <a:ext cx="229579" cy="235958"/>
            </a:xfrm>
            <a:prstGeom prst="rect">
              <a:avLst/>
            </a:prstGeom>
          </p:spPr>
        </p:pic>
      </p:grp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8FD00436-2CB6-4054-A448-6F71BA24BD54}"/>
              </a:ext>
            </a:extLst>
          </p:cNvPr>
          <p:cNvSpPr txBox="1">
            <a:spLocks/>
          </p:cNvSpPr>
          <p:nvPr/>
        </p:nvSpPr>
        <p:spPr>
          <a:xfrm>
            <a:off x="7401177" y="1164121"/>
            <a:ext cx="459261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Containers for multiple resources that share the same life cycle.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06477" y="766915"/>
            <a:ext cx="6858000" cy="2692859"/>
          </a:xfrm>
          <a:prstGeom prst="rect">
            <a:avLst/>
          </a:prstGeom>
          <a:noFill/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32569" y="3842456"/>
            <a:ext cx="6858000" cy="2956552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D0CE92-1D76-4F61-8208-4BBDE2BA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4572000" cy="1107996"/>
          </a:xfrm>
        </p:spPr>
        <p:txBody>
          <a:bodyPr/>
          <a:lstStyle/>
          <a:p>
            <a:r>
              <a:rPr lang="en-US" dirty="0"/>
              <a:t>Walkthrough – Create a Virtual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7E699-8A7B-44B9-87EE-C5ED24A8C2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6083300" cy="1477328"/>
          </a:xfrm>
        </p:spPr>
        <p:txBody>
          <a:bodyPr/>
          <a:lstStyle/>
          <a:p>
            <a:pPr marL="233362"/>
            <a:r>
              <a:rPr lang="en-US" sz="2400" dirty="0"/>
              <a:t>Create a virtual </a:t>
            </a:r>
            <a:r>
              <a:rPr lang="en-US" sz="2400" dirty="0" smtClean="0"/>
              <a:t>machine, </a:t>
            </a:r>
            <a:r>
              <a:rPr lang="en-US" sz="2400" dirty="0"/>
              <a:t>connect to the virtual </a:t>
            </a:r>
            <a:r>
              <a:rPr lang="en-US" sz="2400" dirty="0" smtClean="0"/>
              <a:t>machine</a:t>
            </a:r>
            <a:endParaRPr lang="en-US" sz="2400" dirty="0"/>
          </a:p>
          <a:p>
            <a:pPr marL="747712" indent="-514350"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the virtual machine.</a:t>
            </a:r>
          </a:p>
          <a:p>
            <a:pPr marL="747712" indent="-514350"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 to the virtual machine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5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D0CE92-1D76-4F61-8208-4BBDE2BA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36580"/>
            <a:ext cx="4572000" cy="997196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IE" dirty="0"/>
              <a:t>Create Blob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7E699-8A7B-44B9-87EE-C5ED24A8C2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6083300" cy="1477328"/>
          </a:xfrm>
        </p:spPr>
        <p:txBody>
          <a:bodyPr/>
          <a:lstStyle/>
          <a:p>
            <a:pPr marL="233362" indent="0">
              <a:buNone/>
              <a:tabLst>
                <a:tab pos="515938" algn="l"/>
              </a:tabLst>
            </a:pPr>
            <a:r>
              <a:rPr lang="en-US" sz="2400" dirty="0"/>
              <a:t>Create a storage account with a blob storage container. Work with blob files. 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 storage account.</a:t>
            </a:r>
          </a:p>
          <a:p>
            <a:pPr marL="747712" indent="-514350">
              <a:buFont typeface="+mj-lt"/>
              <a:buAutoNum type="arabicPeriod"/>
              <a:tabLst>
                <a:tab pos="515938" algn="l"/>
              </a:tabLs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Work with blob storage</a:t>
            </a: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80252" y="3264137"/>
            <a:ext cx="10515600" cy="4796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Cloud?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https://s3.amazonaws.com/files.dezyre.com/images/blog/Cloud+Computing+vs.+Distributed+Computing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4"/>
          <a:stretch/>
        </p:blipFill>
        <p:spPr bwMode="auto">
          <a:xfrm>
            <a:off x="1962072" y="1072554"/>
            <a:ext cx="7813096" cy="48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07096" y="1072554"/>
            <a:ext cx="1457739" cy="44536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9496" y="2093843"/>
            <a:ext cx="3850696" cy="2332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IN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36820012"/>
              </p:ext>
            </p:extLst>
          </p:nvPr>
        </p:nvGraphicFramePr>
        <p:xfrm>
          <a:off x="141889" y="584615"/>
          <a:ext cx="11785066" cy="573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https://miro.medium.com/max/469/1*24oTbi-r9SXkkJjtV2_B2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288" y="2319578"/>
            <a:ext cx="4194724" cy="321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Services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https://dachou.github.io/assets/20110326-cloudmodel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"/>
          <a:stretch/>
        </p:blipFill>
        <p:spPr bwMode="auto">
          <a:xfrm>
            <a:off x="552811" y="640913"/>
            <a:ext cx="11148861" cy="584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033670" y="1437860"/>
            <a:ext cx="2213113" cy="496970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58209" y="1437859"/>
            <a:ext cx="2213113" cy="49697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52181" y="1437858"/>
            <a:ext cx="2213113" cy="496970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932901" y="1437857"/>
            <a:ext cx="2213113" cy="496970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VM technology allows multiple virtual machines to run on a </a:t>
            </a:r>
            <a:r>
              <a:rPr lang="en-GB" dirty="0" smtClean="0"/>
              <a:t>single physical </a:t>
            </a:r>
            <a:r>
              <a:rPr lang="en-GB" dirty="0"/>
              <a:t>machine</a:t>
            </a:r>
            <a:endParaRPr lang="en-IN" dirty="0"/>
          </a:p>
        </p:txBody>
      </p:sp>
      <p:pic>
        <p:nvPicPr>
          <p:cNvPr id="7170" name="Picture 2" descr="https://i1.wp.com/www.docker.com/blog/wp-content/uploads/Are-containers-..-vms-image-2-1024x759.png?ssl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t="9250" r="5105" b="10557"/>
          <a:stretch/>
        </p:blipFill>
        <p:spPr bwMode="auto">
          <a:xfrm>
            <a:off x="4079840" y="1152939"/>
            <a:ext cx="7635082" cy="511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079840" y="5654034"/>
            <a:ext cx="7635082" cy="61424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79839" y="5039790"/>
            <a:ext cx="7635082" cy="6142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79839" y="1087325"/>
            <a:ext cx="7635082" cy="395246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cloud applications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45933542"/>
              </p:ext>
            </p:extLst>
          </p:nvPr>
        </p:nvGraphicFramePr>
        <p:xfrm>
          <a:off x="141889" y="584616"/>
          <a:ext cx="11918731" cy="58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key cloud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9D842D-BAB1-4D37-9C42-745B132107E5}"/>
              </a:ext>
            </a:extLst>
          </p:cNvPr>
          <p:cNvSpPr/>
          <p:nvPr/>
        </p:nvSpPr>
        <p:spPr bwMode="auto">
          <a:xfrm>
            <a:off x="1654315" y="1636024"/>
            <a:ext cx="4010152" cy="7282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High availability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F0B540E-EF8B-447D-AF41-2A0AFBC5AED2}"/>
              </a:ext>
            </a:extLst>
          </p:cNvPr>
          <p:cNvSpPr/>
          <p:nvPr/>
        </p:nvSpPr>
        <p:spPr bwMode="auto">
          <a:xfrm>
            <a:off x="5823396" y="1636024"/>
            <a:ext cx="4010152" cy="728200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Fault tolerance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9FB1D05-CC1C-42F7-9FCE-DE21A857F06E}"/>
              </a:ext>
            </a:extLst>
          </p:cNvPr>
          <p:cNvSpPr/>
          <p:nvPr/>
        </p:nvSpPr>
        <p:spPr bwMode="auto">
          <a:xfrm>
            <a:off x="1654315" y="2420849"/>
            <a:ext cx="4010152" cy="728200"/>
          </a:xfrm>
          <a:prstGeom prst="rect">
            <a:avLst/>
          </a:prstGeom>
          <a:solidFill>
            <a:srgbClr val="0877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Scalability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6392A4A-B6E8-4F75-A840-0AD5203AB701}"/>
              </a:ext>
            </a:extLst>
          </p:cNvPr>
          <p:cNvSpPr/>
          <p:nvPr/>
        </p:nvSpPr>
        <p:spPr bwMode="auto">
          <a:xfrm>
            <a:off x="5823396" y="2420849"/>
            <a:ext cx="4010152" cy="728200"/>
          </a:xfrm>
          <a:prstGeom prst="rect">
            <a:avLst/>
          </a:prstGeom>
          <a:solidFill>
            <a:srgbClr val="D0DA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Elasticity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1850E4A-62E4-426B-A1EB-C29FC527F72E}"/>
              </a:ext>
            </a:extLst>
          </p:cNvPr>
          <p:cNvSpPr/>
          <p:nvPr/>
        </p:nvSpPr>
        <p:spPr bwMode="auto">
          <a:xfrm>
            <a:off x="1654315" y="3251846"/>
            <a:ext cx="4010152" cy="72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Global reach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23C26D-9B18-4D76-921C-DF28ED77C9F7}"/>
              </a:ext>
            </a:extLst>
          </p:cNvPr>
          <p:cNvSpPr/>
          <p:nvPr/>
        </p:nvSpPr>
        <p:spPr bwMode="auto">
          <a:xfrm>
            <a:off x="1654315" y="4036671"/>
            <a:ext cx="4010152" cy="7282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Agility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EFD54E6-27CA-4289-A7AE-98D153936604}"/>
              </a:ext>
            </a:extLst>
          </p:cNvPr>
          <p:cNvSpPr/>
          <p:nvPr/>
        </p:nvSpPr>
        <p:spPr bwMode="auto">
          <a:xfrm>
            <a:off x="5823396" y="3251846"/>
            <a:ext cx="4010152" cy="7282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Predictive </a:t>
            </a: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cost</a:t>
            </a: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C80AE8A-C79A-4AA1-ACB7-18760C171E71}"/>
              </a:ext>
            </a:extLst>
          </p:cNvPr>
          <p:cNvSpPr/>
          <p:nvPr/>
        </p:nvSpPr>
        <p:spPr bwMode="auto">
          <a:xfrm>
            <a:off x="1654315" y="4821496"/>
            <a:ext cx="4010152" cy="728200"/>
          </a:xfrm>
          <a:prstGeom prst="rect">
            <a:avLst/>
          </a:prstGeom>
          <a:solidFill>
            <a:srgbClr val="FF0000"/>
          </a:solidFill>
          <a:ln>
            <a:solidFill>
              <a:srgbClr val="3333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Disaster recovery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11555F-A002-465A-BAFF-7A1A1DC365F7}"/>
              </a:ext>
            </a:extLst>
          </p:cNvPr>
          <p:cNvSpPr/>
          <p:nvPr/>
        </p:nvSpPr>
        <p:spPr bwMode="auto">
          <a:xfrm>
            <a:off x="5823396" y="4036671"/>
            <a:ext cx="4010152" cy="7282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832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>
                <a:solidFill>
                  <a:srgbClr val="002060"/>
                </a:solidFill>
              </a:rPr>
              <a:t>CapEx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vs. </a:t>
            </a:r>
            <a:r>
              <a:rPr lang="en-US" dirty="0" err="1">
                <a:solidFill>
                  <a:srgbClr val="7030A0"/>
                </a:solidFill>
              </a:rPr>
              <a:t>OpEx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 descr="Two sided graphic to show a larger dollar bill on the left, and several smaller dollar bills on the right.  This represents that CapEx (left) usually results in large bulk expenses; while OpEx (right) results in savings and many smaller expenses.">
            <a:extLst>
              <a:ext uri="{FF2B5EF4-FFF2-40B4-BE49-F238E27FC236}">
                <a16:creationId xmlns="" xmlns:a16="http://schemas.microsoft.com/office/drawing/2014/main" id="{5972BCE5-5A45-4B9B-A132-A19D61D70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6" y="1822284"/>
            <a:ext cx="10557948" cy="2182301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BD916D7D-E004-4AC2-A5EB-C908C1B5F98E}"/>
              </a:ext>
            </a:extLst>
          </p:cNvPr>
          <p:cNvSpPr txBox="1">
            <a:spLocks/>
          </p:cNvSpPr>
          <p:nvPr/>
        </p:nvSpPr>
        <p:spPr>
          <a:xfrm>
            <a:off x="455994" y="4112817"/>
            <a:ext cx="4238523" cy="1686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Capital Expenditure 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CapEx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High upfront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cost</a:t>
            </a:r>
          </a:p>
          <a:p>
            <a:pPr lvl="1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Value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of investment reduces over time.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BB168742-A921-43BB-B052-698DDA956797}"/>
              </a:ext>
            </a:extLst>
          </p:cNvPr>
          <p:cNvSpPr txBox="1">
            <a:spLocks/>
          </p:cNvSpPr>
          <p:nvPr/>
        </p:nvSpPr>
        <p:spPr>
          <a:xfrm>
            <a:off x="5810866" y="4112817"/>
            <a:ext cx="5309419" cy="1317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Operational Expenditure (</a:t>
            </a:r>
            <a:r>
              <a:rPr lang="en-US" b="1" dirty="0" err="1">
                <a:solidFill>
                  <a:srgbClr val="00B050"/>
                </a:solidFill>
              </a:rPr>
              <a:t>OpEx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Spend as needed.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No </a:t>
            </a:r>
            <a:r>
              <a:rPr lang="en-US" sz="2400" dirty="0">
                <a:solidFill>
                  <a:srgbClr val="00B050"/>
                </a:solidFill>
              </a:rPr>
              <a:t>upfront cost, pay-as-you use.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5994" y="1558977"/>
            <a:ext cx="4056045" cy="2323475"/>
          </a:xfrm>
          <a:prstGeom prst="roundRect">
            <a:avLst/>
          </a:prstGeom>
          <a:noFill/>
          <a:ln w="57150">
            <a:solidFill>
              <a:srgbClr val="07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915484" y="1478432"/>
            <a:ext cx="5459490" cy="2323475"/>
          </a:xfrm>
          <a:prstGeom prst="round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Virtualization?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11 Points to Consider When Virtualizing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2" y="1328983"/>
            <a:ext cx="11412910" cy="439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85102" y="1007165"/>
            <a:ext cx="5333820" cy="483704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1374" y="882455"/>
            <a:ext cx="5027942" cy="48370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470</Words>
  <Application>Microsoft Office PowerPoint</Application>
  <PresentationFormat>Widescreen</PresentationFormat>
  <Paragraphs>93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Bernard MT Condensed</vt:lpstr>
      <vt:lpstr>Calibri</vt:lpstr>
      <vt:lpstr>Segoe UI</vt:lpstr>
      <vt:lpstr>Segoe UI Light</vt:lpstr>
      <vt:lpstr>Segoe UI Semibold (Headings)</vt:lpstr>
      <vt:lpstr>Segoe UI Semilight</vt:lpstr>
      <vt:lpstr>Wingdings</vt:lpstr>
      <vt:lpstr>Office Theme</vt:lpstr>
      <vt:lpstr>Cloud Computing</vt:lpstr>
      <vt:lpstr>What is Cloud?</vt:lpstr>
      <vt:lpstr>Cloud Computing</vt:lpstr>
      <vt:lpstr>Cloud Services Models</vt:lpstr>
      <vt:lpstr>Virtual Machines</vt:lpstr>
      <vt:lpstr>Top cloud applications</vt:lpstr>
      <vt:lpstr>Explore key cloud concepts</vt:lpstr>
      <vt:lpstr>Compare CapEx vs. OpEx</vt:lpstr>
      <vt:lpstr>What is Virtualization?</vt:lpstr>
      <vt:lpstr>Microsoft Azure Core Services</vt:lpstr>
      <vt:lpstr>Examine Regions</vt:lpstr>
      <vt:lpstr>Explore Resource groups</vt:lpstr>
      <vt:lpstr>Walkthrough – Create a Virtual Machine</vt:lpstr>
      <vt:lpstr>Walkthrough – Create Blob storage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Microsoft account</cp:lastModifiedBy>
  <cp:revision>224</cp:revision>
  <cp:lastPrinted>2020-02-26T04:04:03Z</cp:lastPrinted>
  <dcterms:modified xsi:type="dcterms:W3CDTF">2021-06-14T00:02:38Z</dcterms:modified>
</cp:coreProperties>
</file>