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8" r:id="rId9"/>
    <p:sldId id="275" r:id="rId10"/>
    <p:sldId id="276" r:id="rId11"/>
    <p:sldId id="357" r:id="rId12"/>
  </p:sldIdLst>
  <p:sldSz cx="12192000" cy="6858000"/>
  <p:notesSz cx="7315200" cy="96012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11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9520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606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7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102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91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18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61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46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46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98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22" y="23813"/>
            <a:ext cx="1527052" cy="1143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26 February 2020</a:t>
            </a:r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Docker </a:t>
            </a:r>
            <a:r>
              <a:rPr lang="en-US" dirty="0"/>
              <a:t>Essentials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Practical</a:t>
            </a:r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642390"/>
            <a:ext cx="9334500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Less Utilization in Traditional Architecture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973" y="1424065"/>
            <a:ext cx="5171607" cy="44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to the Rescue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828" y="670145"/>
            <a:ext cx="5694851" cy="579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Each VM needs a separate OS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347" y="663353"/>
            <a:ext cx="4392172" cy="5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most of the Resources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609600"/>
            <a:ext cx="1081087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Why use separate OS for each App?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to the Rescue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26" y="986466"/>
            <a:ext cx="10353855" cy="46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Docker?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Docker is an open-source project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that automates the deployment of applications inside software containers,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providing an additional layer of abstraction and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automation of operating system–level virtualization on Linux.</a:t>
            </a:r>
            <a:endParaRPr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92</Words>
  <Application>Microsoft Office PowerPoint</Application>
  <PresentationFormat>Widescreen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Docker Essentials</vt:lpstr>
      <vt:lpstr>Docker</vt:lpstr>
      <vt:lpstr>Less Utilization in Traditional Architecture</vt:lpstr>
      <vt:lpstr>Virtual Machine to the Rescue</vt:lpstr>
      <vt:lpstr>Each VM needs a separate OS</vt:lpstr>
      <vt:lpstr>OS takes most of the Resources</vt:lpstr>
      <vt:lpstr>PowerPoint Presentation</vt:lpstr>
      <vt:lpstr>Containers to the Rescue</vt:lpstr>
      <vt:lpstr>What is Docker?</vt:lpstr>
      <vt:lpstr>Practical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Microsoft account</cp:lastModifiedBy>
  <cp:revision>11</cp:revision>
  <dcterms:modified xsi:type="dcterms:W3CDTF">2021-06-14T22:11:02Z</dcterms:modified>
</cp:coreProperties>
</file>