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32"/>
  </p:notesMasterIdLst>
  <p:sldIdLst>
    <p:sldId id="256" r:id="rId2"/>
    <p:sldId id="354" r:id="rId3"/>
    <p:sldId id="368" r:id="rId4"/>
    <p:sldId id="372" r:id="rId5"/>
    <p:sldId id="373" r:id="rId6"/>
    <p:sldId id="374" r:id="rId7"/>
    <p:sldId id="376" r:id="rId8"/>
    <p:sldId id="377" r:id="rId9"/>
    <p:sldId id="379" r:id="rId10"/>
    <p:sldId id="380" r:id="rId11"/>
    <p:sldId id="381" r:id="rId12"/>
    <p:sldId id="382" r:id="rId13"/>
    <p:sldId id="383" r:id="rId14"/>
    <p:sldId id="389" r:id="rId15"/>
    <p:sldId id="394" r:id="rId16"/>
    <p:sldId id="390" r:id="rId17"/>
    <p:sldId id="395" r:id="rId18"/>
    <p:sldId id="398" r:id="rId19"/>
    <p:sldId id="399" r:id="rId20"/>
    <p:sldId id="400" r:id="rId21"/>
    <p:sldId id="401" r:id="rId22"/>
    <p:sldId id="402" r:id="rId23"/>
    <p:sldId id="403" r:id="rId24"/>
    <p:sldId id="404" r:id="rId25"/>
    <p:sldId id="405" r:id="rId26"/>
    <p:sldId id="406" r:id="rId27"/>
    <p:sldId id="407" r:id="rId28"/>
    <p:sldId id="417" r:id="rId29"/>
    <p:sldId id="415" r:id="rId30"/>
    <p:sldId id="367" r:id="rId31"/>
  </p:sldIdLst>
  <p:sldSz cx="12192000" cy="6858000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‹#›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90079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r>
              <a:rPr lang="en-US"/>
              <a:t>https://courses.cs.washington.edu/courses/cse403/13au/lectures/git.ppt.pdf</a:t>
            </a:r>
            <a:endParaRPr/>
          </a:p>
          <a:p>
            <a:pPr marL="0" indent="0"/>
            <a:r>
              <a:rPr lang="en-US"/>
              <a:t>http://enos.itcollege.ee/~jpoial/allalaadimised/git/getting-started-with-git.pdf</a:t>
            </a:r>
            <a:endParaRPr/>
          </a:p>
          <a:p>
            <a:pPr marL="0" indent="0"/>
            <a:endParaRPr/>
          </a:p>
        </p:txBody>
      </p:sp>
      <p:sp>
        <p:nvSpPr>
          <p:cNvPr id="83" name="Google Shape;83;p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>
              <a:buSzPts val="1400"/>
            </a:pPr>
            <a:fld id="{00000000-1234-1234-1234-123412341234}" type="slidenum">
              <a:rPr lang="en-US"/>
              <a:pPr algn="r">
                <a:buSzPts val="1400"/>
              </a:pPr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218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SzPts val="1200"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2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7323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798C200-FA49-44EA-B541-D24325DAEE86}" type="datetime3">
              <a:rPr lang="en-US" smtClean="0"/>
              <a:t>15 June 2021</a:t>
            </a:fld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Containerization with Docker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422" y="23813"/>
            <a:ext cx="1527052" cy="11434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CB39E6C1-604E-4989-B0E6-9A215A326AF6}" type="datetime3">
              <a:rPr lang="en-US" smtClean="0"/>
              <a:t>15 June 2021</a:t>
            </a:fld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Containerization with Docker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8EDB48D-89BD-40B7-815B-1F48C765DAFD}" type="datetime3">
              <a:rPr lang="en-US" smtClean="0"/>
              <a:t>15 June 2021</a:t>
            </a:fld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Containerization with Docker</a:t>
            </a: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36160C57-15DD-4E6E-9487-659557D28764}" type="datetime3">
              <a:rPr lang="en-US" smtClean="0"/>
              <a:t>15 June 2021</a:t>
            </a:fld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Containerization with Docker</a:t>
            </a: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69C95AA-87B9-4B39-B588-CB4FD1EB4C6D}" type="datetime3">
              <a:rPr lang="en-US" smtClean="0"/>
              <a:t>15 June 2021</a:t>
            </a:fld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Containerization with Docker</a:t>
            </a:r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C76608F0-CCC0-4B86-B7F8-D3547AEC3AF0}" type="datetime3">
              <a:rPr lang="en-US" smtClean="0"/>
              <a:t>15 June 2021</a:t>
            </a:fld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Containerization with Docker</a:t>
            </a:r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C9E52FC6-63F6-4B8A-837E-1A117423D8BA}" type="datetime3">
              <a:rPr lang="en-US" smtClean="0"/>
              <a:t>15 June 2021</a:t>
            </a:fld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Containerization with Docker</a:t>
            </a:r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F254ADC-1D3B-4BDA-A74A-CB276D53C5A4}" type="datetime3">
              <a:rPr lang="en-US" smtClean="0"/>
              <a:t>15 June 2021</a:t>
            </a:fld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Containerization with Docker</a:t>
            </a:r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1"/>
            <a:ext cx="10515600" cy="479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479685"/>
            <a:ext cx="10515600" cy="5861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446290"/>
            <a:ext cx="8257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675DB19-2274-4A2C-A547-4D486EB68546}" type="datetime3">
              <a:rPr lang="en-US" smtClean="0"/>
              <a:t>15 June 2021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798819" y="6446290"/>
            <a:ext cx="89191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Containerization with Docker</a:t>
            </a:r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882858" y="6446290"/>
            <a:ext cx="4709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labs.play-with-k8s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b="1" dirty="0" smtClean="0"/>
              <a:t>Kubernetes</a:t>
            </a:r>
            <a:endParaRPr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016" y="1191491"/>
            <a:ext cx="8980476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43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6841"/>
          <a:stretch/>
        </p:blipFill>
        <p:spPr>
          <a:xfrm>
            <a:off x="1946561" y="-5211"/>
            <a:ext cx="8309385" cy="646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15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321" y="1400165"/>
            <a:ext cx="10232538" cy="369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7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345" y="720435"/>
            <a:ext cx="9351818" cy="536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43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945" y="584615"/>
            <a:ext cx="8132618" cy="548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79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88" y="216645"/>
            <a:ext cx="11482616" cy="602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23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88" y="748152"/>
            <a:ext cx="11892672" cy="559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32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22" y="700968"/>
            <a:ext cx="11337290" cy="564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82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295" y="27710"/>
            <a:ext cx="7855917" cy="646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31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349" y="292307"/>
            <a:ext cx="8715809" cy="604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82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236" y="928253"/>
            <a:ext cx="10016837" cy="541710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5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489" y="1343016"/>
            <a:ext cx="9184596" cy="358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45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866" y="0"/>
            <a:ext cx="7950633" cy="33138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513" y="3524241"/>
            <a:ext cx="4831619" cy="210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99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707" y="212446"/>
            <a:ext cx="10235167" cy="625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20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943" y="245824"/>
            <a:ext cx="10096621" cy="621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59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3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07" y="561966"/>
            <a:ext cx="11120942" cy="474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47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729" y="1047741"/>
            <a:ext cx="8949491" cy="414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22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291" y="1117880"/>
            <a:ext cx="8998537" cy="450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89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</a:t>
            </a:r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Everyone running applications on Kubernetes cluster uses a deployment</a:t>
            </a:r>
            <a:r>
              <a:rPr lang="en-US" dirty="0" smtClean="0"/>
              <a:t>.</a:t>
            </a:r>
          </a:p>
          <a:p>
            <a:r>
              <a:rPr lang="en-US" dirty="0"/>
              <a:t>It’s what you use to scale, roll out, and roll back versions of your applications</a:t>
            </a:r>
            <a:r>
              <a:rPr lang="en-US" dirty="0" smtClean="0"/>
              <a:t>.</a:t>
            </a:r>
          </a:p>
          <a:p>
            <a:r>
              <a:rPr lang="en-US" dirty="0"/>
              <a:t>With a deployment, you tell Kubernetes how many copies of a Pod you want running. The deployment takes care of everything else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  <p:pic>
        <p:nvPicPr>
          <p:cNvPr id="3074" name="Picture 2" descr="Kubernetes Deployment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886" y="2536655"/>
            <a:ext cx="3737571" cy="3844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64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- Online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labs.play-with-k8s.com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6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217" y="858981"/>
            <a:ext cx="6982691" cy="539994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9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33632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6600" dirty="0" smtClean="0">
                <a:latin typeface="Bernard MT Condensed" panose="02050806060905020404" pitchFamily="18" charset="0"/>
              </a:rPr>
              <a:t>Thanks</a:t>
            </a:r>
            <a:endParaRPr lang="en-US" sz="16600" dirty="0"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74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95" y="775855"/>
            <a:ext cx="9838677" cy="475210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7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49" y="619116"/>
            <a:ext cx="5701449" cy="46871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253" y="619116"/>
            <a:ext cx="5772091" cy="531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30" y="733416"/>
            <a:ext cx="10912257" cy="509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39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985" y="635506"/>
            <a:ext cx="7583631" cy="577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71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88" y="0"/>
            <a:ext cx="11793990" cy="573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02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252" y="-1"/>
            <a:ext cx="8060003" cy="645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63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3411</TotalTime>
  <Words>101</Words>
  <Application>Microsoft Office PowerPoint</Application>
  <PresentationFormat>Widescreen</PresentationFormat>
  <Paragraphs>40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Bernard MT Condensed</vt:lpstr>
      <vt:lpstr>Calibri</vt:lpstr>
      <vt:lpstr>Office Theme</vt:lpstr>
      <vt:lpstr>Kubernetes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Services</vt:lpstr>
      <vt:lpstr>PowerPoint Presentation</vt:lpstr>
      <vt:lpstr>PowerPoint Presentation</vt:lpstr>
      <vt:lpstr>PowerPoint Presentation</vt:lpstr>
      <vt:lpstr>Kubernetes deployment</vt:lpstr>
      <vt:lpstr>Installation - Online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with Docker</dc:title>
  <dc:creator>Priya PC</dc:creator>
  <cp:lastModifiedBy>Microsoft account</cp:lastModifiedBy>
  <cp:revision>210</cp:revision>
  <cp:lastPrinted>2020-02-27T09:52:21Z</cp:lastPrinted>
  <dcterms:modified xsi:type="dcterms:W3CDTF">2021-06-14T22:13:04Z</dcterms:modified>
</cp:coreProperties>
</file>