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0" r:id="rId3"/>
    <p:sldId id="381" r:id="rId4"/>
    <p:sldId id="357" r:id="rId5"/>
  </p:sldIdLst>
  <p:sldSz cx="12192000" cy="6858000"/>
  <p:notesSz cx="7315200" cy="96012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1" roundtripDataSignature="AMtx7miT5E48jUm2SVK7L+K6t9TkWwn5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1FA1CD-6F5D-4692-8881-2DC14D6F912E}">
  <a:tblStyle styleId="{931FA1CD-6F5D-4692-8881-2DC14D6F91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112" Type="http://schemas.openxmlformats.org/officeDocument/2006/relationships/presProps" Target="presProps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114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1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0952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https://courses.cs.washington.edu/courses/cse403/13au/lectures/git.ppt.pdf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http://enos.itcollege.ee/~jpoial/allalaadimised/git/getting-started-with-git.pdf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60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7" name="Google Shape;9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92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19" name="Google Shape;19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0" name="Google Shape;20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22" y="23813"/>
            <a:ext cx="1527052" cy="11434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25" name="Google Shape;25;p10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6" name="Google Shape;26;p10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36" name="Google Shape;36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37" name="Google Shape;37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43" name="Google Shape;43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44" name="Google Shape;44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52" name="Google Shape;52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53" name="Google Shape;53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59" name="Google Shape;59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0" name="Google Shape;60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66" name="Google Shape;6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7" name="Google Shape;6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72" name="Google Shape;7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3" name="Google Shape;7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78" name="Google Shape;78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9" name="Google Shape;79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2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2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13" name="Google Shape;13;p102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14" name="Google Shape;14;p102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smtClean="0"/>
              <a:t>Azure-Service-Fabric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distributed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package, deploy, and manage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The Service Fabric platform provides lifecycle management, availability, orchestration, programming models, health and monitoring, dev and ops tooling, and autoscaling--in Azure, on premises, in other clouds, and on your dev mach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3"/>
          <a:stretch/>
        </p:blipFill>
        <p:spPr bwMode="auto">
          <a:xfrm>
            <a:off x="750765" y="1757596"/>
            <a:ext cx="10700978" cy="494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6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 .NET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Application Screensh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8" b="21807"/>
          <a:stretch/>
        </p:blipFill>
        <p:spPr bwMode="auto">
          <a:xfrm>
            <a:off x="1608290" y="981634"/>
            <a:ext cx="8985928" cy="484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910" name="Google Shape;910;p88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6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35</Words>
  <Application>Microsoft Office PowerPoint</Application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Azure-Service-Fabric</vt:lpstr>
      <vt:lpstr>Overview</vt:lpstr>
      <vt:lpstr>Deploy a .NET application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– Day 1</dc:title>
  <cp:lastModifiedBy>Microsoft account</cp:lastModifiedBy>
  <cp:revision>22</cp:revision>
  <dcterms:modified xsi:type="dcterms:W3CDTF">2021-06-20T07:49:22Z</dcterms:modified>
</cp:coreProperties>
</file>