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5" r:id="rId13"/>
    <p:sldId id="276" r:id="rId14"/>
    <p:sldId id="277" r:id="rId15"/>
    <p:sldId id="278" r:id="rId16"/>
    <p:sldId id="279" r:id="rId17"/>
    <p:sldId id="280" r:id="rId18"/>
    <p:sldId id="285" r:id="rId19"/>
    <p:sldId id="286" r:id="rId20"/>
    <p:sldId id="287" r:id="rId21"/>
    <p:sldId id="288" r:id="rId22"/>
    <p:sldId id="293" r:id="rId23"/>
    <p:sldId id="294" r:id="rId24"/>
    <p:sldId id="295" r:id="rId25"/>
    <p:sldId id="32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i0rpuE/oivBKqT3HXS1VadCe2t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7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4" name="Google Shape;7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6F45941B-4A35-464A-9D42-12416CA889BC}" type="datetime1">
              <a:rPr lang="en-US" smtClean="0"/>
              <a:t>7/3/2022</a:t>
            </a:fld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AD94142B-A5F8-464A-B484-E38158BB2E00}" type="datetime1">
              <a:rPr lang="en-US" smtClean="0"/>
              <a:t>7/3/2022</a:t>
            </a:fld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086A5DF3-9D95-4508-9958-AA0E3D89A6B2}" type="datetime1">
              <a:rPr lang="en-US" smtClean="0"/>
              <a:t>7/3/2022</a:t>
            </a:fld>
            <a:endParaRPr/>
          </a:p>
        </p:txBody>
      </p:sp>
      <p:sp>
        <p:nvSpPr>
          <p:cNvPr id="83" name="Google Shape;83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84" name="Google Shape;84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26F5206C-DE36-44AC-9596-1FA0701C129E}" type="datetime1">
              <a:rPr lang="en-US" smtClean="0"/>
              <a:t>7/3/2022</a:t>
            </a:fld>
            <a:endParaRPr/>
          </a:p>
        </p:txBody>
      </p:sp>
      <p:sp>
        <p:nvSpPr>
          <p:cNvPr id="89" name="Google Shape;8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90" name="Google Shape;9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7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CC66AD9-DEBF-40A4-9F18-18E7DE44DEDA}" type="datetime1">
              <a:rPr lang="en-US" smtClean="0"/>
              <a:t>7/3/2022</a:t>
            </a:fld>
            <a:endParaRPr/>
          </a:p>
        </p:txBody>
      </p:sp>
      <p:sp>
        <p:nvSpPr>
          <p:cNvPr id="25" name="Google Shape;25;p7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26" name="Google Shape;26;p7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8715650B-8128-4067-97C8-431856475F5F}" type="datetime1">
              <a:rPr lang="en-US" smtClean="0"/>
              <a:t>7/3/2022</a:t>
            </a:fld>
            <a:endParaRPr/>
          </a:p>
        </p:txBody>
      </p:sp>
      <p:sp>
        <p:nvSpPr>
          <p:cNvPr id="31" name="Google Shape;31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789DEB89-C01B-4FD8-8879-A292543F4F3C}" type="datetime1">
              <a:rPr lang="en-US" smtClean="0"/>
              <a:t>7/3/2022</a:t>
            </a:fld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36" name="Google Shape;36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body"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181CC00-5ECF-425D-84C1-04C3C30F1742}" type="datetime1">
              <a:rPr lang="en-US" smtClean="0"/>
              <a:t>7/3/2022</a:t>
            </a:fld>
            <a:endParaRPr/>
          </a:p>
        </p:txBody>
      </p:sp>
      <p:sp>
        <p:nvSpPr>
          <p:cNvPr id="41" name="Google Shape;41;p74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42" name="Google Shape;42;p74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C688A681-32D2-4E66-B730-63DFADFD134D}" type="datetime1">
              <a:rPr lang="en-US" smtClean="0"/>
              <a:t>7/3/2022</a:t>
            </a:fld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49" name="Google Shape;49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1BB95B28-6DC5-4F74-BC9B-2446C7FB6059}" type="datetime1">
              <a:rPr lang="en-US" smtClean="0"/>
              <a:t>7/3/2022</a:t>
            </a:fld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7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35B384C-C41A-4B5F-90B9-828981FC0E15}" type="datetime1">
              <a:rPr lang="en-US" smtClean="0"/>
              <a:t>7/3/2022</a:t>
            </a:fld>
            <a:endParaRPr/>
          </a:p>
        </p:txBody>
      </p:sp>
      <p:sp>
        <p:nvSpPr>
          <p:cNvPr id="63" name="Google Shape;63;p77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64" name="Google Shape;64;p77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C5EC4D55-5482-4391-8D2A-DECED34070B7}" type="datetime1">
              <a:rPr lang="en-US" smtClean="0"/>
              <a:t>7/3/2022</a:t>
            </a:fld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163055A-ADC9-40D2-991E-344AA32AB207}" type="datetime1">
              <a:rPr lang="en-US" smtClean="0"/>
              <a:t>7/3/2022</a:t>
            </a:fld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Terraform</a:t>
            </a:r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194" y="1416846"/>
            <a:ext cx="8734006" cy="209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 Terraform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curl -fsSL https://apt.releases.hashicorp.com/gpg | sudo apt-key add –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sudo apt-add-repository "deb [arch=amd64] https://apt.releases.hashicorp.com $(lsb_release -cs) main“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sudo apt-get update &amp;&amp; sudo apt-get install terraform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terraform –help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terraform -install-autocomplete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8" name="Google Shape;208;p12" descr="Install Terraform on Windows 10 / Windows Server 2019 | ComputingForGee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8790" y="3718740"/>
            <a:ext cx="3816802" cy="263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Compare to other IAAC tools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8" name="Google Shape;218;p13" descr="Configuration management (CM) tools"/>
          <p:cNvPicPr preferRelativeResize="0"/>
          <p:nvPr/>
        </p:nvPicPr>
        <p:blipFill rotWithShape="1">
          <a:blip r:embed="rId3">
            <a:alphaModFix/>
          </a:blip>
          <a:srcRect b="31890"/>
          <a:stretch/>
        </p:blipFill>
        <p:spPr>
          <a:xfrm>
            <a:off x="193675" y="613775"/>
            <a:ext cx="11538300" cy="390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Terraform Syntax</a:t>
            </a:r>
            <a:endParaRPr dirty="0"/>
          </a:p>
        </p:txBody>
      </p:sp>
      <p:sp>
        <p:nvSpPr>
          <p:cNvPr id="281" name="Google Shape;281;p20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Called HashiCorp Configuration Language (HCL)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Human readable as well as machine-friendly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# An AMI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variable "ami" {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  description = "the AMI to use"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}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000">
              <a:solidFill>
                <a:srgbClr val="0070C0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resource "aws_instance" "web" {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  ami               = "${var.ami}"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  count             = 2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  source_dest_check = false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  connection {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    user = "root"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  }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70C0"/>
                </a:solidFill>
              </a:rPr>
              <a:t>}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283" name="Google Shape;283;p20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create reusable infrastructure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Module basics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Module inputs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Module outputs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Versioned modules</a:t>
            </a:r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Module basics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Any set of Terraform configuration files in a folder is a module.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$ tree minimal-module/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.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├── README.md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├── main.tf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├── variables.tf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├── outputs.tf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At least one module, known as its root module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Consists of the resources defined in the .tf files in the main working directory.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module can call other modules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Calling a Child Module</a:t>
            </a:r>
            <a:endParaRPr/>
          </a:p>
        </p:txBody>
      </p:sp>
      <p:sp>
        <p:nvSpPr>
          <p:cNvPr id="308" name="Google Shape;308;p23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module "servers" {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 source = "./app-cluster"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 servers = 5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}</a:t>
            </a:r>
            <a:endParaRPr/>
          </a:p>
        </p:txBody>
      </p:sp>
      <p:sp>
        <p:nvSpPr>
          <p:cNvPr id="310" name="Google Shape;310;p23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Module inputs</a:t>
            </a:r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Parameters for a Terraform module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Like function arguments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variable "image_id" {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  type = string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}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variable "availability_zone_names" {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  type    = list(string)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  default = ["us-west-1a"]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}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Input Variable Values</a:t>
            </a:r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var.&lt;NAME&gt;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resource "aws_instance" "example" {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  instance_type = "t2.micro"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  ami           = var.image_id</a:t>
            </a:r>
            <a:endParaRPr>
              <a:solidFill>
                <a:srgbClr val="0070C0"/>
              </a:solidFill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}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28" name="Google Shape;328;p25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Terraform loops, if-statements and deployment</a:t>
            </a:r>
            <a:endParaRPr/>
          </a:p>
        </p:txBody>
      </p:sp>
      <p:sp>
        <p:nvSpPr>
          <p:cNvPr id="372" name="Google Shape;372;p30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Loops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If-statements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If-else-statements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Zero-downtime deployment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75" name="Google Shape;375;p30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381" name="Google Shape;381;p3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resource "aws_lam_user" "example" { 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count = 3 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name = "neo.${count.Index}" 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}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84" name="Google Shape;384;p3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1" name="Google Shape;111;p2" descr="Introduction to cdktf | Terraform - HashiCorp Learn"/>
          <p:cNvPicPr preferRelativeResize="0"/>
          <p:nvPr/>
        </p:nvPicPr>
        <p:blipFill rotWithShape="1">
          <a:blip r:embed="rId3">
            <a:alphaModFix/>
          </a:blip>
          <a:srcRect t="6221" b="8418"/>
          <a:stretch/>
        </p:blipFill>
        <p:spPr>
          <a:xfrm>
            <a:off x="1727566" y="948039"/>
            <a:ext cx="8736867" cy="506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If-statements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Terraform doesnt support if-statements, so this code won't work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However, you can accomplish the same thing by using the count parameter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resource "aws_autoscallng_schedule" "scale_out_durlng_buslness_hours" {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count = </a:t>
            </a:r>
            <a:r>
              <a:rPr lang="en-US">
                <a:solidFill>
                  <a:srgbClr val="548135"/>
                </a:solidFill>
              </a:rPr>
              <a:t>"${var.enable_autoscaling}"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scheduled_action_name = "scale-out-durlng-buslness-hours"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niin_size = 2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nax_size = 10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desired_capacity = 10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recurrence ="09** *"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autoscaling_group_name = "${aws_autoscaling_group.example.name}"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} 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92" name="Google Shape;392;p32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93" name="Google Shape;393;p32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If-else-statements</a:t>
            </a:r>
            <a:endParaRPr/>
          </a:p>
        </p:txBody>
      </p:sp>
      <p:sp>
        <p:nvSpPr>
          <p:cNvPr id="399" name="Google Shape;399;p33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resource "aws_lam_user_pollcy_attachment" "neo_cloudwatch_full_accessM {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count = </a:t>
            </a:r>
            <a:r>
              <a:rPr lang="en-US">
                <a:solidFill>
                  <a:schemeClr val="accent6"/>
                </a:solidFill>
              </a:rPr>
              <a:t>"${var.glve_neo_cloudwatch_full_access}"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user = "${aws_lam_user.example.0.name}"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pollcy_arn = "${aws_lam_pollcy.cloudwatch_full_access.arn}"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}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resource Maws_lam_user_pollcy_attachmentM Mneo_cloudwatch_read_only" {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count = </a:t>
            </a:r>
            <a:r>
              <a:rPr lang="en-US">
                <a:solidFill>
                  <a:srgbClr val="BF9000"/>
                </a:solidFill>
              </a:rPr>
              <a:t>"${1 - var.glve_neo_cloudwatch_full_access}"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user = "${aws_iam_user. example. 0. name}11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pollcy_arn = M${aws_lam_pollcy.cloudwatch_read_only.arn}"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B0F0"/>
                </a:solidFill>
              </a:rPr>
              <a:t>}</a:t>
            </a:r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Deploying Infrastructure with Terraform</a:t>
            </a:r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446" name="Google Shape;44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447" name="Google Shape;44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453" name="Google Shape;453;p39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dirty="0"/>
          </a:p>
        </p:txBody>
      </p:sp>
      <p:sp>
        <p:nvSpPr>
          <p:cNvPr id="455" name="Google Shape;455;p39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456" name="Google Shape;456;p39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TFState file</a:t>
            </a:r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Terraform stores the state of the infrastructure that is being created from the TF files.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This state allows terraform to map real-world resource to your existing configuration.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465" name="Google Shape;465;p40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466" name="Google Shape;46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1268" y="2779529"/>
            <a:ext cx="7661423" cy="291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6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2" name="Google Shape;122;p3" descr="Terraform Consulting Services and Solution Provider: TX, USA"/>
          <p:cNvPicPr preferRelativeResize="0"/>
          <p:nvPr/>
        </p:nvPicPr>
        <p:blipFill rotWithShape="1">
          <a:blip r:embed="rId3">
            <a:alphaModFix/>
          </a:blip>
          <a:srcRect l="3057" r="4631"/>
          <a:stretch/>
        </p:blipFill>
        <p:spPr>
          <a:xfrm>
            <a:off x="149692" y="1112701"/>
            <a:ext cx="11906302" cy="413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Terraform?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Tool for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Building,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Changing, and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Versioning infrastructure safely and efficiently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Can manage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Existing and popular service providers as well as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Custom in-house solutions.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Terraform?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IAAC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Platform agnostic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Enables you to implement all kinds of coding principles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Having code in source control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Ability to write automated tests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Community and is open source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Speed</a:t>
            </a:r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infrastructure as code?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process of managing and provisioning computer data centers through machine-readable definition files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definitions may be in a version control system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can use either scripts or declarative definitions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More often used to promote declarative approaches.</a:t>
            </a: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Terraform works?</a:t>
            </a:r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Split into two main parts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Terraform Core and </a:t>
            </a:r>
            <a:endParaRPr/>
          </a:p>
          <a:p>
            <a: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Uses remote procedure calls (RPC) to communicate with Terraform Plugins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Terraform Plugins</a:t>
            </a:r>
            <a:endParaRPr/>
          </a:p>
          <a:p>
            <a: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Expose an implementation for a specific service, such as AWS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2349" y="2787649"/>
            <a:ext cx="8341717" cy="356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 descr="Terraform Basics - Azure Citade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251" y="5347393"/>
            <a:ext cx="5540549" cy="87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0" descr="A Quick Guide To Terraform Resource Development | Cloudreach"/>
          <p:cNvPicPr preferRelativeResize="0"/>
          <p:nvPr/>
        </p:nvPicPr>
        <p:blipFill rotWithShape="1">
          <a:blip r:embed="rId3">
            <a:alphaModFix/>
          </a:blip>
          <a:srcRect l="4534" r="9333"/>
          <a:stretch/>
        </p:blipFill>
        <p:spPr>
          <a:xfrm>
            <a:off x="5902716" y="2685308"/>
            <a:ext cx="5793984" cy="3363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Terraform Core</a:t>
            </a:r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Written in the Go programming language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Compiled binary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Is the command line tool (CLI) terraform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entrypoint for anyone using Terraform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Primary responsibilities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Reading configuration files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Resource state management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Construction of the Resource Graph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Plan execution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Communication with plugins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1" descr="A Quick Guide To Terraform Resource Development | Cloudreach"/>
          <p:cNvPicPr preferRelativeResize="0"/>
          <p:nvPr/>
        </p:nvPicPr>
        <p:blipFill rotWithShape="1">
          <a:blip r:embed="rId3">
            <a:alphaModFix/>
          </a:blip>
          <a:srcRect l="4534" r="9333"/>
          <a:stretch/>
        </p:blipFill>
        <p:spPr>
          <a:xfrm>
            <a:off x="5902716" y="2685308"/>
            <a:ext cx="5793984" cy="336338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Terraform Plugins</a:t>
            </a:r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Written in Go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Each plugin exposes an implementation for a specific service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such as AWS, Azure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Primary responsibilities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Authentication with the Infrastructure Provider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Define Resources that map to specific Services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Plugin Locations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~/.terraform.d/plugins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97" name="Google Shape;197;p1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924</Words>
  <Application>Microsoft Office PowerPoint</Application>
  <PresentationFormat>Widescreen</PresentationFormat>
  <Paragraphs>209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1_Office Theme</vt:lpstr>
      <vt:lpstr>Terraform</vt:lpstr>
      <vt:lpstr>Introduction</vt:lpstr>
      <vt:lpstr>Introduction</vt:lpstr>
      <vt:lpstr>What is Terraform?</vt:lpstr>
      <vt:lpstr>Why Terraform?</vt:lpstr>
      <vt:lpstr>What is infrastructure as code?</vt:lpstr>
      <vt:lpstr>How Terraform works?</vt:lpstr>
      <vt:lpstr>Terraform Core</vt:lpstr>
      <vt:lpstr>Terraform Plugins</vt:lpstr>
      <vt:lpstr>Install Terraform</vt:lpstr>
      <vt:lpstr>Compare to other IAAC tools</vt:lpstr>
      <vt:lpstr>Terraform Syntax</vt:lpstr>
      <vt:lpstr>How to create reusable infrastructure</vt:lpstr>
      <vt:lpstr>Module basics</vt:lpstr>
      <vt:lpstr>Calling a Child Module</vt:lpstr>
      <vt:lpstr>Module inputs</vt:lpstr>
      <vt:lpstr>Using Input Variable Values</vt:lpstr>
      <vt:lpstr>Terraform loops, if-statements and deployment</vt:lpstr>
      <vt:lpstr>Loops</vt:lpstr>
      <vt:lpstr>If-statements</vt:lpstr>
      <vt:lpstr>If-else-statements</vt:lpstr>
      <vt:lpstr>Deploying Infrastructure with Terraform</vt:lpstr>
      <vt:lpstr>Hands-On</vt:lpstr>
      <vt:lpstr>TFState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User</dc:creator>
  <cp:lastModifiedBy>Atin Gupta</cp:lastModifiedBy>
  <cp:revision>2</cp:revision>
  <dcterms:created xsi:type="dcterms:W3CDTF">2020-09-20T08:40:00Z</dcterms:created>
  <dcterms:modified xsi:type="dcterms:W3CDTF">2022-07-03T03:44:34Z</dcterms:modified>
</cp:coreProperties>
</file>