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6" r:id="rId9"/>
    <p:sldId id="267" r:id="rId10"/>
    <p:sldId id="268" r:id="rId11"/>
    <p:sldId id="269" r:id="rId12"/>
    <p:sldId id="275" r:id="rId13"/>
    <p:sldId id="284" r:id="rId14"/>
    <p:sldId id="285" r:id="rId15"/>
    <p:sldId id="286" r:id="rId16"/>
    <p:sldId id="287" r:id="rId17"/>
    <p:sldId id="357" r:id="rId18"/>
  </p:sldIdLst>
  <p:sldSz cx="12192000" cy="6858000"/>
  <p:notesSz cx="7315200" cy="96012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1" roundtripDataSignature="AMtx7miT5E48jUm2SVK7L+K6t9TkWwn5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1FA1CD-6F5D-4692-8881-2DC14D6F912E}">
  <a:tblStyle styleId="{931FA1CD-6F5D-4692-8881-2DC14D6F912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11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1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11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87632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https://courses.cs.washington.edu/courses/cse403/13au/lectures/git.ppt.pdf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http://enos.itcollege.ee/~jpoial/allalaadimised/git/getting-started-with-git.pdf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123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7772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5944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6816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584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4679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3" name="Google Shape;37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26453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2" name="Google Shape;38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9358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8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7" name="Google Shape;907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092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1344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1437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8638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83359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1250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59152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9446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2670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0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26 February 2020</a:t>
            </a:r>
            <a:endParaRPr/>
          </a:p>
        </p:txBody>
      </p:sp>
      <p:sp>
        <p:nvSpPr>
          <p:cNvPr id="19" name="Google Shape;19;p10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Containerization with Docker</a:t>
            </a:r>
            <a:endParaRPr/>
          </a:p>
        </p:txBody>
      </p:sp>
      <p:sp>
        <p:nvSpPr>
          <p:cNvPr id="20" name="Google Shape;20;p10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4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4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4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26 February 2020</a:t>
            </a:r>
            <a:endParaRPr/>
          </a:p>
        </p:txBody>
      </p:sp>
      <p:sp>
        <p:nvSpPr>
          <p:cNvPr id="25" name="Google Shape;25;p104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Containerization with Docker</a:t>
            </a:r>
            <a:endParaRPr/>
          </a:p>
        </p:txBody>
      </p:sp>
      <p:sp>
        <p:nvSpPr>
          <p:cNvPr id="26" name="Google Shape;26;p104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26 February 2020</a:t>
            </a:r>
            <a:endParaRPr/>
          </a:p>
        </p:txBody>
      </p:sp>
      <p:sp>
        <p:nvSpPr>
          <p:cNvPr id="36" name="Google Shape;36;p1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Containerization with Docker</a:t>
            </a:r>
            <a:endParaRPr/>
          </a:p>
        </p:txBody>
      </p:sp>
      <p:sp>
        <p:nvSpPr>
          <p:cNvPr id="37" name="Google Shape;37;p10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26 February 2020</a:t>
            </a:r>
            <a:endParaRPr/>
          </a:p>
        </p:txBody>
      </p:sp>
      <p:sp>
        <p:nvSpPr>
          <p:cNvPr id="43" name="Google Shape;43;p10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Containerization with Docker</a:t>
            </a:r>
            <a:endParaRPr/>
          </a:p>
        </p:txBody>
      </p:sp>
      <p:sp>
        <p:nvSpPr>
          <p:cNvPr id="44" name="Google Shape;44;p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0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0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0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26 February 2020</a:t>
            </a:r>
            <a:endParaRPr/>
          </a:p>
        </p:txBody>
      </p:sp>
      <p:sp>
        <p:nvSpPr>
          <p:cNvPr id="52" name="Google Shape;52;p10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Containerization with Docker</a:t>
            </a:r>
            <a:endParaRPr/>
          </a:p>
        </p:txBody>
      </p:sp>
      <p:sp>
        <p:nvSpPr>
          <p:cNvPr id="53" name="Google Shape;53;p1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26 February 2020</a:t>
            </a:r>
            <a:endParaRPr/>
          </a:p>
        </p:txBody>
      </p:sp>
      <p:sp>
        <p:nvSpPr>
          <p:cNvPr id="59" name="Google Shape;59;p10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Containerization with Docker</a:t>
            </a:r>
            <a:endParaRPr/>
          </a:p>
        </p:txBody>
      </p:sp>
      <p:sp>
        <p:nvSpPr>
          <p:cNvPr id="60" name="Google Shape;60;p10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26 February 2020</a:t>
            </a:r>
            <a:endParaRPr/>
          </a:p>
        </p:txBody>
      </p:sp>
      <p:sp>
        <p:nvSpPr>
          <p:cNvPr id="66" name="Google Shape;66;p1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Containerization with Docker</a:t>
            </a:r>
            <a:endParaRPr/>
          </a:p>
        </p:txBody>
      </p:sp>
      <p:sp>
        <p:nvSpPr>
          <p:cNvPr id="67" name="Google Shape;67;p1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26 February 2020</a:t>
            </a:r>
            <a:endParaRPr/>
          </a:p>
        </p:txBody>
      </p:sp>
      <p:sp>
        <p:nvSpPr>
          <p:cNvPr id="72" name="Google Shape;72;p1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Containerization with Docker</a:t>
            </a:r>
            <a:endParaRPr/>
          </a:p>
        </p:txBody>
      </p:sp>
      <p:sp>
        <p:nvSpPr>
          <p:cNvPr id="73" name="Google Shape;73;p1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26 February 2020</a:t>
            </a:r>
            <a:endParaRPr/>
          </a:p>
        </p:txBody>
      </p:sp>
      <p:sp>
        <p:nvSpPr>
          <p:cNvPr id="78" name="Google Shape;78;p1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Containerization with Docker</a:t>
            </a:r>
            <a:endParaRPr/>
          </a:p>
        </p:txBody>
      </p:sp>
      <p:sp>
        <p:nvSpPr>
          <p:cNvPr id="79" name="Google Shape;79;p1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2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2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2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26 February 2020</a:t>
            </a:r>
            <a:endParaRPr/>
          </a:p>
        </p:txBody>
      </p:sp>
      <p:sp>
        <p:nvSpPr>
          <p:cNvPr id="13" name="Google Shape;13;p102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Containerization with Docker</a:t>
            </a:r>
            <a:endParaRPr/>
          </a:p>
        </p:txBody>
      </p:sp>
      <p:sp>
        <p:nvSpPr>
          <p:cNvPr id="14" name="Google Shape;14;p102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b="1" dirty="0"/>
              <a:t>Docker</a:t>
            </a:r>
            <a:endParaRPr dirty="0"/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Containers to the Rescue</a:t>
            </a:r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4326" y="986466"/>
            <a:ext cx="10353855" cy="4682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Containers vs VM</a:t>
            </a:r>
            <a:endParaRPr/>
          </a:p>
        </p:txBody>
      </p:sp>
      <p:sp>
        <p:nvSpPr>
          <p:cNvPr id="210" name="Google Shape;210;p14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12" name="Google Shape;21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494" y="1166766"/>
            <a:ext cx="5633058" cy="529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6255" y="1166767"/>
            <a:ext cx="4116485" cy="5040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What is Docker?</a:t>
            </a:r>
            <a:endParaRPr/>
          </a:p>
        </p:txBody>
      </p:sp>
      <p:sp>
        <p:nvSpPr>
          <p:cNvPr id="271" name="Google Shape;271;p20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Docker is an open-source project 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that automates the deployment of applications inside software containers, 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by providing an additional layer of abstraction and 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automation of operating system–level virtualization on Linux.</a:t>
            </a:r>
            <a:endParaRPr/>
          </a:p>
        </p:txBody>
      </p:sp>
      <p:sp>
        <p:nvSpPr>
          <p:cNvPr id="274" name="Google Shape;274;p20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Docker Architecture</a:t>
            </a:r>
            <a:endParaRPr/>
          </a:p>
        </p:txBody>
      </p:sp>
      <p:pic>
        <p:nvPicPr>
          <p:cNvPr id="357" name="Google Shape;357;p29"/>
          <p:cNvPicPr preferRelativeResize="0"/>
          <p:nvPr/>
        </p:nvPicPr>
        <p:blipFill rotWithShape="1">
          <a:blip r:embed="rId3">
            <a:alphaModFix/>
          </a:blip>
          <a:srcRect l="564" t="12878" r="24824" b="20454"/>
          <a:stretch/>
        </p:blipFill>
        <p:spPr>
          <a:xfrm>
            <a:off x="471056" y="767187"/>
            <a:ext cx="7545444" cy="3790526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9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61" name="Google Shape;361;p29"/>
          <p:cNvSpPr txBox="1"/>
          <p:nvPr/>
        </p:nvSpPr>
        <p:spPr>
          <a:xfrm>
            <a:off x="299606" y="4444644"/>
            <a:ext cx="12066124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uses a client-server architecture.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client talks to the Docker daemon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Docker client and daemon can run on the same system, or can connect a client to a remote Docker daemon.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Docker client and daemon communicate using a REST API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0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Image</a:t>
            </a:r>
            <a:endParaRPr/>
          </a:p>
        </p:txBody>
      </p:sp>
      <p:sp>
        <p:nvSpPr>
          <p:cNvPr id="367" name="Google Shape;367;p30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Persisted snapshot that can be run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Common Docker Commands: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images: List all local images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run: Create a container from an image and execute a command in it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tag: Tag an image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pull: Download image from repository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rmi: Delete a local image</a:t>
            </a:r>
            <a:endParaRPr/>
          </a:p>
        </p:txBody>
      </p:sp>
      <p:sp>
        <p:nvSpPr>
          <p:cNvPr id="370" name="Google Shape;370;p30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Container</a:t>
            </a:r>
            <a:endParaRPr/>
          </a:p>
        </p:txBody>
      </p:sp>
      <p:sp>
        <p:nvSpPr>
          <p:cNvPr id="376" name="Google Shape;376;p31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Runnable instance of an image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Common Docker Commands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ps: List all running containers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ps –a: List all containers (incl. stopped)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top: Display processes of a container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start: Start a stopped container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stop: Stop a running container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pause: Pause all processes within a container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rm: Delete a container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commit: Create an image from a container</a:t>
            </a:r>
            <a:endParaRPr/>
          </a:p>
        </p:txBody>
      </p:sp>
      <p:sp>
        <p:nvSpPr>
          <p:cNvPr id="379" name="Google Shape;379;p31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Docker Registry</a:t>
            </a:r>
            <a:endParaRPr/>
          </a:p>
        </p:txBody>
      </p:sp>
      <p:sp>
        <p:nvSpPr>
          <p:cNvPr id="385" name="Google Shape;385;p32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386" name="Google Shape;386;p32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387" name="Google Shape;38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888" y="1253230"/>
            <a:ext cx="11932979" cy="4542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910" name="Google Shape;910;p88" descr="Image result for Than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161" y="2027691"/>
            <a:ext cx="8138751" cy="3445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2696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Docker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750" y="642390"/>
            <a:ext cx="9334500" cy="57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Less Utilization in Traditional Architecture</a:t>
            </a:r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7973" y="1424065"/>
            <a:ext cx="5171607" cy="445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Virtual Machine to the Rescue</a:t>
            </a: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3828" y="670145"/>
            <a:ext cx="5694851" cy="5793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Virtual Machine provides better utilization</a:t>
            </a:r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34" name="Google Shape;13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287" y="619125"/>
            <a:ext cx="10639425" cy="56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Each VM needs a separate OS</a:t>
            </a:r>
            <a:endParaRPr/>
          </a:p>
        </p:txBody>
      </p:sp>
      <p:sp>
        <p:nvSpPr>
          <p:cNvPr id="152" name="Google Shape;152;p8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53" name="Google Shape;153;p8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1347" y="663353"/>
            <a:ext cx="4392172" cy="572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OS takes most of the Resources</a:t>
            </a:r>
            <a:endParaRPr/>
          </a:p>
        </p:txBody>
      </p:sp>
      <p:sp>
        <p:nvSpPr>
          <p:cNvPr id="172" name="Google Shape;172;p10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73" name="Google Shape;173;p10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74" name="Google Shape;17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562" y="609600"/>
            <a:ext cx="10810875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82" name="Google Shape;182;p11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ctr" rtl="0">
              <a:lnSpc>
                <a:spcPct val="3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6000"/>
              <a:t>Why use separate OS for each App?</a:t>
            </a:r>
            <a:endParaRPr/>
          </a:p>
        </p:txBody>
      </p:sp>
      <p:sp>
        <p:nvSpPr>
          <p:cNvPr id="183" name="Google Shape;183;p11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Containerization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Encapsulation of an application and its required environment.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The process of packaging an application along with its required libraries, frameworks, and configuration files together so that it can be run in various computing environments efficiently. </a:t>
            </a:r>
            <a:endParaRPr/>
          </a:p>
        </p:txBody>
      </p:sp>
      <p:sp>
        <p:nvSpPr>
          <p:cNvPr id="194" name="Google Shape;194;p12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341</Words>
  <Application>Microsoft Office PowerPoint</Application>
  <PresentationFormat>Widescreen</PresentationFormat>
  <Paragraphs>62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Docker</vt:lpstr>
      <vt:lpstr>Docker</vt:lpstr>
      <vt:lpstr>Less Utilization in Traditional Architecture</vt:lpstr>
      <vt:lpstr>Virtual Machine to the Rescue</vt:lpstr>
      <vt:lpstr>Virtual Machine provides better utilization</vt:lpstr>
      <vt:lpstr>Each VM needs a separate OS</vt:lpstr>
      <vt:lpstr>OS takes most of the Resources</vt:lpstr>
      <vt:lpstr>PowerPoint Presentation</vt:lpstr>
      <vt:lpstr>Containerization</vt:lpstr>
      <vt:lpstr>Containers to the Rescue</vt:lpstr>
      <vt:lpstr>Containers vs VM</vt:lpstr>
      <vt:lpstr>What is Docker?</vt:lpstr>
      <vt:lpstr>Docker Architecture</vt:lpstr>
      <vt:lpstr>Image</vt:lpstr>
      <vt:lpstr>Container</vt:lpstr>
      <vt:lpstr>Docker Registry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– Day 1</dc:title>
  <cp:lastModifiedBy>Atin Gupta</cp:lastModifiedBy>
  <cp:revision>4</cp:revision>
  <dcterms:modified xsi:type="dcterms:W3CDTF">2022-07-05T09:01:31Z</dcterms:modified>
</cp:coreProperties>
</file>