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36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12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12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12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12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12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12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12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12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12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AWS ECS and ECR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Clusters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ECS Clusters are logical grouping of EC2 instances</a:t>
            </a:r>
          </a:p>
          <a:p>
            <a:r>
              <a:rPr lang="en-US" dirty="0" smtClean="0"/>
              <a:t>EC2 </a:t>
            </a:r>
            <a:r>
              <a:rPr lang="en-US" dirty="0"/>
              <a:t>instances run the ECS agent (Docker container)</a:t>
            </a:r>
          </a:p>
          <a:p>
            <a:r>
              <a:rPr lang="en-US" dirty="0" smtClean="0"/>
              <a:t>The </a:t>
            </a:r>
            <a:r>
              <a:rPr lang="en-US" dirty="0"/>
              <a:t>ECS agents registers the instance to the ECS cluster</a:t>
            </a:r>
          </a:p>
          <a:p>
            <a:r>
              <a:rPr lang="en-US" dirty="0" smtClean="0"/>
              <a:t>The </a:t>
            </a:r>
            <a:r>
              <a:rPr lang="en-US" dirty="0"/>
              <a:t>EC2 instances run a special AMI, made specifically for ECS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10" y="2856672"/>
            <a:ext cx="6081919" cy="34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Task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54762" y="766753"/>
            <a:ext cx="3143250" cy="5514975"/>
            <a:chOff x="8554762" y="766753"/>
            <a:chExt cx="3143250" cy="5514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762" y="766753"/>
              <a:ext cx="3143250" cy="55149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078765" y="222636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2" y="584615"/>
            <a:ext cx="6528054" cy="4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ECS </a:t>
            </a:r>
            <a:r>
              <a:rPr lang="en-US" dirty="0"/>
              <a:t>Services help define how many tasks should run and how </a:t>
            </a:r>
            <a:r>
              <a:rPr lang="en-US" dirty="0" smtClean="0"/>
              <a:t>they should </a:t>
            </a:r>
            <a:r>
              <a:rPr lang="en-US" dirty="0"/>
              <a:t>be run</a:t>
            </a:r>
          </a:p>
          <a:p>
            <a:r>
              <a:rPr lang="en-US" dirty="0" smtClean="0"/>
              <a:t>They </a:t>
            </a:r>
            <a:r>
              <a:rPr lang="en-US" dirty="0"/>
              <a:t>ensure that the number of tasks desired is running across our </a:t>
            </a:r>
            <a:r>
              <a:rPr lang="en-US" dirty="0" smtClean="0"/>
              <a:t>fleet of </a:t>
            </a:r>
            <a:r>
              <a:rPr lang="en-US" dirty="0"/>
              <a:t>EC2 instances.</a:t>
            </a:r>
          </a:p>
          <a:p>
            <a:r>
              <a:rPr lang="en-US" dirty="0" smtClean="0"/>
              <a:t>They </a:t>
            </a:r>
            <a:r>
              <a:rPr lang="en-US" dirty="0"/>
              <a:t>can be linked to ELB / NLB / ALB if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Service with 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94456"/>
            <a:ext cx="6705600" cy="56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9096"/>
          <a:stretch/>
        </p:blipFill>
        <p:spPr>
          <a:xfrm>
            <a:off x="255066" y="974034"/>
            <a:ext cx="11681868" cy="15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launching an ECS Cluster, we have to create our EC2 instances</a:t>
            </a:r>
          </a:p>
          <a:p>
            <a:r>
              <a:rPr lang="en-US" dirty="0" smtClean="0"/>
              <a:t>If </a:t>
            </a:r>
            <a:r>
              <a:rPr lang="en-US" dirty="0"/>
              <a:t>we need to scale, we need to add EC2 instances</a:t>
            </a:r>
          </a:p>
          <a:p>
            <a:r>
              <a:rPr lang="en-US" dirty="0" smtClean="0"/>
              <a:t>So </a:t>
            </a:r>
            <a:r>
              <a:rPr lang="en-US" dirty="0"/>
              <a:t>we manage infrastructure…</a:t>
            </a:r>
          </a:p>
          <a:p>
            <a:r>
              <a:rPr lang="en-US" dirty="0" smtClean="0"/>
              <a:t>With </a:t>
            </a:r>
            <a:r>
              <a:rPr lang="en-US" dirty="0" err="1"/>
              <a:t>Fargate</a:t>
            </a:r>
            <a:r>
              <a:rPr lang="en-US" dirty="0"/>
              <a:t>, it’s all </a:t>
            </a:r>
            <a:r>
              <a:rPr lang="en-US" dirty="0" err="1"/>
              <a:t>Serverless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provision EC2 instances</a:t>
            </a:r>
          </a:p>
          <a:p>
            <a:r>
              <a:rPr lang="en-US" dirty="0" smtClean="0"/>
              <a:t>We </a:t>
            </a:r>
            <a:r>
              <a:rPr lang="en-US" dirty="0"/>
              <a:t>just create task definitions, and AWS will run our containers for us</a:t>
            </a:r>
          </a:p>
          <a:p>
            <a:r>
              <a:rPr lang="en-US" dirty="0" smtClean="0"/>
              <a:t>To </a:t>
            </a:r>
            <a:r>
              <a:rPr lang="en-US" dirty="0"/>
              <a:t>scale, just increase the task number. Simple! No more EC2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208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Calibri</vt:lpstr>
      <vt:lpstr>Office Theme</vt:lpstr>
      <vt:lpstr>AWS ECS and ECR</vt:lpstr>
      <vt:lpstr>ECS Clusters Overview</vt:lpstr>
      <vt:lpstr>ECS Task Definitions</vt:lpstr>
      <vt:lpstr>ECS Service</vt:lpstr>
      <vt:lpstr>ECS Service with Load Balancer</vt:lpstr>
      <vt:lpstr>ECR</vt:lpstr>
      <vt:lpstr>Fargate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385</cp:revision>
  <cp:lastPrinted>2020-02-26T04:04:03Z</cp:lastPrinted>
  <dcterms:modified xsi:type="dcterms:W3CDTF">2020-09-12T02:32:10Z</dcterms:modified>
</cp:coreProperties>
</file>