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95" r:id="rId9"/>
    <p:sldId id="496" r:id="rId10"/>
    <p:sldId id="446" r:id="rId11"/>
    <p:sldId id="447" r:id="rId12"/>
    <p:sldId id="464" r:id="rId13"/>
    <p:sldId id="465" r:id="rId14"/>
    <p:sldId id="466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7" r:id="rId24"/>
    <p:sldId id="458" r:id="rId25"/>
    <p:sldId id="460" r:id="rId26"/>
    <p:sldId id="461" r:id="rId27"/>
    <p:sldId id="462" r:id="rId28"/>
    <p:sldId id="463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72" r:id="rId37"/>
    <p:sldId id="473" r:id="rId38"/>
    <p:sldId id="474" r:id="rId39"/>
    <p:sldId id="475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367" r:id="rId51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5:43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12477 7640 0,'-25'25'125,"25"24"-78,25-24-31,0 0-1,-1-25 1,26 0-16,-25 25 0,0-25 16,-1 0-1,1 0-15,0 0 16,25 0-16,-26 0 16,1 0-16,25 0 15,-25 0 1,49 0-1,-49 0-15,24-50 16,51 25 0,-1 0-16,-25-49 15,1 49-15,-1 0 16,149-74 0,100 25-1,-1-1 1,-173 26-16,25-1 15,-100 25-15,25 1 16,-74-1 0</inkml:trace>
  <inkml:trace contextRef="#ctx0" brushRef="#br0" timeOffset="5318.5674">15726 12278 0,'0'50'109,"25"0"-109,0-26 16,-25 51-16,25-75 15,-1 74-15,26-24 16,-25 24 0,0-49-16,-25 0 15,24 24 16,26-24-15,-25-25 0,0 25-1,-1-25 1,1 0 0,0 0-16,49 0 0,-49 0 15,25 0 1,-25 0-16,-1 0 15,1 0-15,0 0 16,25 0-16,24 0 16,1-25-16,98-74 15,1 25 1,-50-26 0,74 26-1,-123-25-15,98 24 16,-98 51-1,-26-1 1,26 0-16,-26 25 16,1-25-16,0 0 0,-1 0 15,1 25 1</inkml:trace>
  <inkml:trace contextRef="#ctx0" brushRef="#br0" timeOffset="8264.3785">16644 5631 0,'0'24'125,"0"1"-109,0 0-1,0 0-15,25 24 16,0 1-1,-25-25 1,49 25-16,-49-26 16,25 1-1,-25 0-15,25 25 16,-25-26 0,25 26-16,-25-25 31,24-25 0,1 25-15,0-1 31,25-24-32,-26 0 16,1 0-15,50 0-16,-75-24 31,24 24-31,1 0 16,25 0-16,-25-25 16,24-25-16,26 1 15,24 24 1,-50-25-16,51 1 15,-26 24-15,1-50 16,-26 75-16,-24-25 0,25 25 16,24-24-1,-49 24-15,24-50 16,1 25-16,-25 25 16,24-25-16,-24 25 15,0-24-15</inkml:trace>
  <inkml:trace contextRef="#ctx0" brushRef="#br0" timeOffset="24270.4141">15652 13345 0,'74'0'156,"-49"0"-140,198 0-1,-99 0 1,174 0-1,-224 0-15,224 99 16,-224-74 0,50 0-16,25-25 15,-74 0-15,-1 25 16,25-25 0,-49 0-16,24 0 0,-49 0 15,50 0-15,-26 0 16,26 0-16,-1 0 15,0 0-15,1 0 16,-1 0-16,1 0 16,-1 0-16,0 0 15,-24 0-15,0 0 16,-26 0 0,1 0-1,25 0 1,-1 0-1,51 0 1,-1 0 0,0 0-16,-24 0 15,73 0-15,-48 0 16,-1 0-16,0 0 16,-49 0-16,24 0 15,-24 0-15,-1 0 16,-24 0-16,0 0 15,0 0 48,49 0-47,-49 0-1,25 0-15,-1 0 16,26 0-16,-26 0 15,26 0 1,-26 0-16,1 0 16,-25 0-1,-1 0 188,26 0-156,-25 0-15,0 0 30,-1 0-62,26 0 16,-25-25-1,0 0 1,-1 0 15</inkml:trace>
  <inkml:trace contextRef="#ctx0" brushRef="#br0" timeOffset="27494.7743">19844 10220 0,'-25'0'32,"-49"0"-17,49 0 1,0 0-1,0 0-15,0 0 16,-24 24 0,-51-24-1,-123 0-15,50 0 16,-175 0 0,26 0-1,173 0 1,25 0-16,0 0 15,50 0-15,49 0 16,0 0-16,0 25 203,25 99-187,0-25-1,0-24 1,0 173 0,50-25-16,-50-124 15,99 199 1,-49-174 0,-50-74-16,24 49 15,-24-74-15,0 49 16,25 0-1,0 50 1,-25-49-16,0 24 0,0 0 16,0 25-1,0-49-15,0 123 16,0-24 0,50-50-1,-50 25 1,0-75-16,0-49 15,24 49 1,-24-24-16,0 0 16,0-26-16,25 1 15,-25 25 1,0-25 0,25-1-16,-25 51 15,0-50-15,25 24 16,0 1-1,-25-25 1,0 24-16,0 1 0,0-1 16,0-24-1,0 0 1,0 0-16,0 0 31,24-1 0,51-24 16,-26 0-31,26 0 0,-25 0-1,24-24 1,-49 24-16,49-25 0,-24 25 15,24 0-15,-24 0 16,49 0-16,-25 0 16,-49 0-16,99 0 15,-99 0-15,49 0 16,-49 0 0,50 0-16,-26 0 15,-24 0-15,25-50 0,-1 50 16,1 0-16,-25 0 15,0-25 1,24 25 15,-24 0 79</inkml:trace>
  <inkml:trace contextRef="#ctx0" brushRef="#br0" timeOffset="42838.8631">21754 9351 0,'0'-24'47,"25"24"-16,24 0-16,1 0 1,49 0 0,-74 24-16,24 1 15,1 0-15,0 25 16,-1-26-16,-24 1 16,25 0-1,-1 0-15,-24 0 16,25-25-16,-26 0 15,1 0 1,25 0 0,-25 0-16,24 0 0,1-25 15,-1 0-15,1-25 16,0 26-16,-25-1 16,49 0-16,-49 0 15,74-24-15,-74 24 16,24 0-1,-24 25 17,0 0-17,-25-25 32</inkml:trace>
  <inkml:trace contextRef="#ctx0" brushRef="#br0" timeOffset="43934.2568">22200 10641 0,'0'25'31,"50"0"-15,-25 0-16,-1-1 16,1-24-1,0 25-15,25 0 16,-26-25-1,26 25 1,-25-25 0,0 0-1,-1 0 1,26 0 0,0 0-1,49 0-15,-74 0 31,49 0-31,-24-25 16,24 0 0,-24 25-1,24-49-15,-49 49 16,0-25-16,0 25 16,-1 0-16,1 0 15,0 0 1</inkml:trace>
  <inkml:trace contextRef="#ctx0" brushRef="#br0" timeOffset="45069.6509">21828 12452 0,'0'0'0,"0"50"47,50-26-32,-25 1 1,24 0-1,1 25-15,24-26 32,-49-24-1,0 0-15,24 0-1,-24 0 1,0 0-1,25 0 1,-26 0 0,26-24-1,-25 24-15,24 0 16,26-25-16,-50 25 16,24-50-16,1 25 15,24 1-15,-24 24 16,-25-25-16,24 0 15,-49 0-15,25 25 16,0 0-16,0-25 16</inkml:trace>
  <inkml:trace contextRef="#ctx0" brushRef="#br0" timeOffset="46302.8208">21952 13866 0,'0'49'16,"0"-24"-1,50 25 1,-25-1 0,-25-24-1,24 0 16,1 0 16,25 0-31,-25-25 0,-1 0-1,1 0 1,25 0-16,-1 0 15,-24 0 1,50 0-16,-51 0 16,26 0-16,-25 0 15,49 0-15,25-50 16,-24 0-16,-50 50 16,49-24-16,-24-1 15,-1 25-15,1-25 16,0 0-1</inkml:trace>
  <inkml:trace contextRef="#ctx0" brushRef="#br0" timeOffset="47558.5694">22126 15106 0,'0'25'15,"0"0"1,0-1 0,0 1-1,49 25 1,-49-25-16,0-1 31,25 26-31,0 0 16,0-25 15,0-25-15,-1 0-1,51 0 1,-50 0 15,24 0 16,-24 0-31,25 0-1,24-25-15,-24 0 16,74-50-1,-25 1 1,-49 49-16,24-24 16,-49 49-16,49-50 0,-49 50 31,-25-25-31,25 0 16</inkml:trace>
  <inkml:trace contextRef="#ctx0" brushRef="#br0" timeOffset="55343.2284">29493 12353 0,'0'0'0,"25"0"15,-1 0 1,1 25 0,0-1-1,0 1 16,0 0 1,-1-25-17,26 50 1,-25-26 0,24 26-1,-49-25-15,50 0 16,0 24-16,-1 1 15,-24-25-15,0-1 16,0 1-16,24 25 16,-24-50-1,25 25-15,24-1 16,-24 26-16,-1 0 16,1-26-16,49 51 15,-24-26-15,-1-24 16,25 25-16,-49-25 15,-25 0-15,49-25 16,-24 24 15</inkml:trace>
  <inkml:trace contextRef="#ctx0" brushRef="#br0" timeOffset="56407.6243">29989 12254 0,'25'-25'250,"24"25"-235,1-25 1,-25 0-1,-1 25 32,1 0-31,0-25 15,0 25-15,0 0-16,0 0 15,49 0-15,-24 0 16,-1 0 0,1-25-1</inkml:trace>
  <inkml:trace contextRef="#ctx0" brushRef="#br0" timeOffset="58037.9642">29890 11931 0,'-25'-25'141,"25"0"-125,0 1-16,0-1 15,0-50-15,0 51 16,0-1-16,25-74 16,-1 24-16,-24 1 15,50-75-15,-25 99 16,0-24-1,-1-25-15,1-1 0,50-73 16,-51 74-16,26-50 16,49-74-1,25-50 1,-99 223 0,25-49-16,-50 74 15,74-74 1,-74 49-1,25 1-15,0-26 0,24 26 16,1-75-16,-25 24 16,24 51-16,-24-26 15,0 26-15,49-125 16,-74 149 0,25 0-1,0-49-15,-25 49 16,25 0-16,24-99 15,-24 50-15,0 0 16,0-26-16,74-73 16,-74 123-16,-25 25 15,25-24-15,24-75 16,-49 99 0,0 0-1,0 0-15,25 0 16,-25 1-16,0-1 15,0 0 1,25 0-16,-25 0 0,0 1 16,0-1-16,0 0 15,0 0 1,0-24-16,25-1 16,0 25-1,-25 0 1,0 1 15,24-1-15,-24 0 31,0 0-47</inkml:trace>
  <inkml:trace contextRef="#ctx0" brushRef="#br0" timeOffset="66622.422">14610 11435 0,'0'-25'281,"25"-74"-281,0 74 16,-1 25-16,-24-25 15,25 1 1,0-1 0,0 0 15,0 25-15,49-50-1,-49 50-15,49-25 16,1 1-1,-26-1 1,1-25-16,-1 25 16,1 1-16,24-26 15,-49 25-15,0 0 16,50 1-16,-26 24 16,50-75-16,1 75 15,-26-74 1,-49 74-1,99 0-15,-75-50 0,26 50 16,-1-49-16,50 24 16,-49-25-1,49 25 1,-75 1 0,26 24-1,-50-25-15,24 25 16,-24 0-16,49-50 15,-49 50 1,0 0-16,0 0 16,49 0-1,-24 0-15,24 0 16,-49 0-16,49 0 0,-24 0 16,24 0-1,-24 0-15,49 0 16,0 0-16,26 0 15,-51 0-15,50 0 0,-25 0 16,-24 0 0,-1 0-16,0 0 15,50 0-15,-99 25 16,0-25-16,25 0 16,-1 25-16,1 24 31,-25-49-31,-25 25 15,49 0 1,1 0 0,24 0-1,1 49 1,-26-74 0,1 50-1,-25-26-15,0 1 16,-1 0-1,-24 0 17,25 0-17,0-1-15,-25 1 16,25 25 0,-25 24-1,25-24-15,-25-25 16,49 99-1,-24-50 1,-25-49-16,0 25 16,0-26-1,0 1-15,0 25 16,0-25-16,0-1 16,0 51-1,0-26-15,0 1 16,0-25-1,0 0-15,0 24 16,0-24 0,0 0-1,-25 0-15,25-1 16,-25 1 0,1 0-16,24 0 31,-25 0-31,25-1 15,-25 1 1,0 0-16,0 49 16,1-74-1,24 25 1,-25 0-16,0 0 16,0 0-1,0-25-15,25 25 16,-24-1-16,-1 1 15,0 0-15,0-25 16,25 25-16,-49-25 16,-26 25-16,25-1 15,26 1 1,-1 0-16,0 0 16,-25 0-1,26-25-15,-1 0 16,0 24-16,25 1 15,-74 0 1,24 0 0,0-25-1,-24 49 1,49-49-16,-49 25 16,-1 0-16,26 0 15,-75 24-15,99-49 16,-49 25-16,24-25 15,-49 0-15,24 0 16,26 25-16,24-25 16,-50 0-16,-49 25 15,100-25-15,-100 0 16,0 25-16,0-1 16,-25 26-16,50-50 15,24 25-15,-74-25 16,50 0-16,-25 0 15,0 0-15,0 0 16,25 0-16,24 0 16,1 0-16,24 0 15,-24 0-15,49 0 16,0 0-16,0 0 16,1 0-16,-1 0 15,0 0 1,-25 0-1,1-25 1,-26 0 0,51 25-1,-1-25-15,-50 1 16,51-1 0,-26-25-1,0 25 1,26 1-1,-26 24-15,-24-75 16,49 50 0,-25-74-16,25 99 15,25-49 1,0 24 0,-24 0-1,24 0-15,-50 0 16,50 1-1,0-1-15,0 0 16,0 0-16,0-24 16,0 24-16,-25-25 15,25 25-15,0 0 16,0-24 0,0 24-1,0 0 16,0-24-15,0 24 0,0 0 15,25-25 0,-25 26-31,0-1 16,25 25-16,-25-50 31,0 25 0,0 1-15,0-1 0,0 0 77,25 0-77,-1 0 0,1 1-1,0 24 16,-25-25-15,0 0 0,0 0 15,50-24 63,-26-1-63,1 50-15,-25-25 15,25-24-16,-25 24 1,25 0 15,-25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6:46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11906 0,'50'0'188,"0"0"-173,-1 0-15,1 0 0,-25 0 16,24 0-16,1 0 16,24 0-1,-49 0-15,49 0 16,-49 0-16,50 0 16,-51 0-16,26 0 0,0 0 15,-1 0 1,1 0-16,-1 0 15,51 0 1,-51 0-16,26 0 16,24 0-16,-25 0 15,1 0-15,49 0 16,-99 0 0,74 0-1,-74 0 1,24 0-16,-24 0 31</inkml:trace>
  <inkml:trace contextRef="#ctx0" brushRef="#br0" timeOffset="2615.9359">17959 10468 0,'24'0'328,"1"0"-312,25 0 0,-25 0-1,-1 0 1,26 0-16,-25 0 15,0 0 1,24 0 0,-24 0-1,49 0-15,-24 0 16,24 0-16,1 0 16,-1 0-1,-24 0-15,24 0 0,-24 0 16,24 0-16,-49 0 15,25 0-15,-25 0 16,-1 0-16,1 0 16,0 0-1,0 0-15,0 0 16,-1 0 0,1 0-1,25 0 1,24 0-16,-49 0 15,99 0 1,0 0 0,-49 0-1,-1 0-15,0 0 0,-24 0 16,24 0 0,26 0-16,24 0 15,-50 0 1,100 0-1,-125 0-15,50 0 16,1 0-16,-51 0 16,26-25-16,-26 25 15,26 0-15,-26-25 16,1 25 0,-25 0 109,0 0-110,-1 0 1,1 0-16,0 0 0,0-25 15,0 25-15,-1 0 16,1 0 93,0 0-93,0 0 15,0 0-15,24-25 0</inkml:trace>
  <inkml:trace contextRef="#ctx0" brushRef="#br0" timeOffset="7079.861">23093 9624 0,'25'0'188,"99"-49"-173,0-75-15,149 0 16,-224 49 0,26 1-16,123-50 15,-98 99-15,48-25 0,-48 1 16,48-1 0,-123 50-1,25-50 1,-25 50-16,24 0 0,1 0 15,-1-24 1,1 24 15,0 0-31,-26 0 16,76-25 0,-26 25-1,-24 0-15,24 0 0,-24-25 16,24 25-16,-24-50 15,24 50 1,-24 0-16,-25 0 16,24 0-16,26 0 15,49 0 1,-75 0-16,75 0 16,-49 0-1,-26 0 1,51 0-16,-51 0 15,-24 0 1,25 0-16,24 0 16,-49 0-16,74 0 15,0 0 1,0 0-16,50 0 16,-25 25-1,-74 0-15,24 25 16,1-26-1,-50-24-15,24 25 16,-24-25-16,49 25 16,-49-25-16,50 50 15,-26-26 1,50 1 0,-49-25-1,0 50 1,-26-25-16,51 0 15,-26-1-15,51 26 16,-1 49 0,-50-49-16,-24-25 0,25-25 15,-50 24 1,0-48 156,0-1-157,0 0 1,-25-25-16,0 1 0,-74-75 16,99 99-16,-25-25 15,-49-49-15,49 74 16,0-24 0,25 24-1,-25 0 1,1 0-16,-1 0 62,50 100 79,24-1-141,1 50 16,24 25-1,75 99 1,-50-74-1,-49-100-15,0 25 16,-26-99 0,-24 25-1,0 0 79,0 25-63,-49-50-15,-1 49-16,-24-24 16,24 0-1,25-25 1,-24 49-1,24-49-15,0 25 16,0 0 0,-24 0-1,24-25-15,0 25 16,0 0-16,-24-1 16,24 1-1,-25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7:5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11237 0,'-24'24'187,"73"26"-171,-24-25 0,-25 0-16,50-25 15,-1 49-15,1-24 16,-1 0-1,-24-25 1,0 0 0,0 0-1,0 0 17,-1 0-17,1 0 1,0 0-1,25 0 1,-1-25 0,1 25 15,-1-25-15,-24 0-1,50-24-15,-26 24 16,-24 0-16,99 0 15,-49-49 1,49-25-16,-50 49 16,0 25-1,50-24-15,-74-1 16,0 25 0,-26 0-16,1 1 15,0-1 1</inkml:trace>
  <inkml:trace contextRef="#ctx0" brushRef="#br0" timeOffset="2308.3361">21034 11261 0,'0'25'172,"0"0"-156,0 0-1,0 0-15,0 24 16,25 1 0,0-25-1,0-25 1,-25 49 31,0-24 15,25 25-31,-1-50 48,-24 24-17,0 1 47,25-25-46,0 0-47,25 0-1,-1-25-15,1-24 16,49-26-1,-74 51 1,0-26 0,24 25-16,-24 25 0,25 0 15,-1-49-15,26-1 16,-50 25 0,49-24-1,-49 24-15,0 0 16,24 0-16,1 0 15,-25 0 1,24 1 0,1-1-16,-1-25 31</inkml:trace>
  <inkml:trace contextRef="#ctx0" brushRef="#br0" timeOffset="5071.7718">21729 11857 0,'50'49'203,"-26"-24"-203,1 0 31,-25 0-31,0-1 16,0 1 15,25 0 79,-25 0-95,25 0 1,0-1-1,-1-24 95,1 25-63,0-25-32,25 25 188,-26 0-171,1-25 46,50 0-78,-51-25 15,51-49-15,123-100 16,-123 124 0,-1 1-16,-24-1 15,-26 25-15,76-24 16,-26-1-16,1 1 16,24-1-16,-50 0 15,51-24-15,-76 49 16,51 0-16,-26-24 15,-49 24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7:06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26144 2257 0,'-25'-49'93,"1"49"-77,-225 0 0,76 0-1,-100 0 1,25 0-16,-75 0 0,1 0 15,-50 0-15,149 0 16,-50 0-16,74 0 16,51 0-1,48 0-15,1 0 16,50-25-16,24 25 172,0 124-157,-49 74-15,49 274 16,-50-224 0,-49 223-1,0-124-15,50-24 16,49-75-16,-99 99 16,124-124-16,-25 100 15,-24-1-15,-1-74 16,0 0-16,26 0 15,-26 124-15,50-248 16,-74 174-16,74-100 16,0 26-16,0-26 15,0-24-15,0 24 16,0-74 0,0 75-16,0-51 0,0 26 15,0-50-15,0 149 16,0-124-1,0 0 1,0-50 0,49 50-16,-49-50 15,25 25-15,25-50 16,-50 26-16,24 48 16,1-48-16,0 48 0,-25 1 15,99 149 1,-99-100-1,75 224 1,-26-224-16,26 199 16,-51-149-1,100 50 1,-74-149 0,0 25-16,-25-26 0,-25-73 15,24 24 1,26 0-16,-50-24 0,50 73 15,-50-73-15,24 49 16,1-25-16,-25-25 16,25 1-16,0 74 15,0-100 1,24 125-16,-49-124 16,0 24-16,75 25 15,-51-24 1,1-1-16,0 25 0,0 0 15,-25-74-15,49 99 16,-24-74-16,-25-25 16,25 0-1,0 49-15,24-24 16,-24-1 0,-25-24-16,25 0 15,25 24-15,-26-49 16,1 25-16,-25 0 15,50 25-15,-25-50 16,49 49 0,-24-24-16,49 0 0,0 0 15,25 24-15,75-24 16,24 25-16,74-50 16,-24 24-16,99 51 15,373-26 1,-423-24-16,-24-25 15,-25 75-15,24-26 16,-123-24 0,24 0-16,-99-25 15,25 0-15,-24 25 0,-51-25 16,-24 0-16,25 0 16,-1 0-16,26 0 15,-50 0 1,24 0-16,-24 0 15,25 0 1,-1 0-16</inkml:trace>
  <inkml:trace contextRef="#ctx0" brushRef="#br0" timeOffset="2709.81">11385 1836 0,'75'24'125,"74"-24"-110,74 25 1,-74 0-16,272-25 16,-222 0-1,-75 0-15,74 0 16,25 0-16,-98 0 15,-26 0-15,0 0 16,-25 0 0,-24 0-16,-25 0 0,0 0 15,-1 0 17,1 25-32,0 0 15,0-1 1,0 51-1,49 272-15,-49-173 16,74 371 0,-25-222-1,-74-1-15,75 26 16,-26 24-16,-24-50 0,25 1 16,24 49-16,-49-50 15,25 25 1,-25-123-16,49 123 15,-49-124-15,24 75 16,-24-100-16,50 75 16,-1 124-16,0-149 15,-24 0 1,24-50-16,1 51 16,-1-26-16,25 74 15,-24-98-15,24-1 16,-49-24-1,99 74-15,-75-124 16,-24 25-16,24 0 0,-24 24 16,-1-74-16,1 50 15,-25 0-15,49 50 16,0 173 0,1-174-16,-50-24 15,24-1-15,-24 1 16,49 24-16,-49-24 15,-25-50-15,25 0 16,-25 25 0,0-75-1,0 26 1,0-76-16,0 1 16,0 50-16,0-51 15,0 1 1,0 25-1,0-25-15,0 49 32,-25-24-32,25-26 15,0 26-15,-49 49 16,24-24-16,-74 24 16,49-49-16,-24 49 15,-50 50-15,0-50 16,-50 0-16,75-25 15,-75 26-15,-24 48 16,-1-73-16,-24 24 16,25 25-16,74-74 15,-25-1 1,-99 26-16,49-50 0,-24 49 16,-124 0-16,123-49 15,-172 50-15,73-75 16,-49 49-16,50-24 15,-50-25-15,49 0 16,-99 50-16,100-50 16,-75 0-16,25 0 15,-50 0 1,-74 24-16,75 26 16,48-50-16,-48 0 15,-1 74-15,-24-24 16,24-50-16,0 0 15,-24 0-15,-26 0 16,150 0-16,49 0 16,25 0-16,124 0 15,-25 0-15,124 0 16,-24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8:0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24557 5234 0,'49'74'125,"-49"1"-109,124 73 0,-99-123-1,25 99-15,-26-99 16,1 49-16,0-74 0,0 0 15,0 25 1,0-25 0,-1 0-1,1 0 1,0 0 0,0 0-1,0-25-15,24 1 16,26-1-16,-26 0 15,75-74 1,50 24 0,-75 26-16,0-50 15,-49 49 1,124-49 0,-75 0-16,50 24 15,-125 50 1,1 1-16,0-1 15,0 0-15,24 25 47,-49-25-31,25 25 0,0-25 15</inkml:trace>
  <inkml:trace contextRef="#ctx0" brushRef="#br0" timeOffset="3151.0502">25102 16644 0,'0'25'47,"0"0"-16,0-1-15,0 1-16,0 0 31,0 0-15,0 24-1,0 1 1,0 0-1,0-1-15,25 1 16,-25-25 31,25-1 47,0-24-79,0 0 17,24 0 14,1 0-30,-25 0 0,24 0-16,26 0 0,-1 0 15,50 0-15,-25-24 16,-24 24-16,98-50 16,-98 50-1,49-25 1,-75 25-1,-24-25-15,25 25 16,24-49 0,-49 24-1,99 0 1,0-49 0,-50 49-1,1 0 1,-50 25-1,-1 0 1</inkml:trace>
  <inkml:trace contextRef="#ctx0" brushRef="#br0" timeOffset="11822.8809">30510 11112 0,'-25'0'15,"0"0"17,-24 0-17,-125 100 1,75-26 0,-50-49-16,0 0 0,0 49 15,50-74-15,-50 25 16,0-25-1,50 0 1,25 0-16,24 0 16,-24 0-16,49 0 15,-99 0-15,99 0 32,0 74 139,-24 75-155,-1 25 0,50 24-16,-25 1 0,0 49 15,25-75-15,-99 150 32,74-1-17,1-74-15,-51-124 16,75 25-16,-25-74 15,25-1-15,0 25 16,-24-49 0,24 24-16,0-49 15,-25 0-15,25 24 16,0-24-16,-50 124 16,50-124-1,0 49-15,0-49 16,0 50-16,0-51 15,0 76-15,0-76 16,0 1-16,0 0 16,0 0-16,0 0 15,25-1 1,0-24 0,0 25-16,-1 0 15,1-25-15,50 0 16,-51 0-1,51 0 1,-26 0-16,-24 0 16,0 0-16,0 0 0,0 0 15,74 0 1,25 0 0,-25 0-1,25 0-15,-25 0 16,1 0-1,48 0-15,1 0 0,0 0 16,-50 0-16,0 0 16,1 0-1,-26 0-15,-49 0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7:40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24780 13171 0,'0'-25'109,"0"1"-93,25-1 0,24-25-1,1 50-15,-50-25 16,50 25 0,-1-24-16,-24-1 15,49-25-15,-49 25 16,50 1-16,-1-26 15,0 0 1,50 1-16,-74-1 0,49 1 16,25-51-16,0 51 15,25-100 1,-25 75-16,0-1 16,50-49-16,74 0 15,-199 74 1,51 26-16,-76-1 15,26 0 1,-25 0 15,49 0 1,-24-24-32,-50 24 15,50 0 1,-26 0-1,26 1-15,0-1 16,-26 0 0,26 0-1,49-49 1,-49 49 0,74-74-16,-50 74 15,1 0 1,-1-49-16,-24 74 15,49-50-15,-50 0 16,-49 26 0,50 24-1,-25-25-15</inkml:trace>
  <inkml:trace contextRef="#ctx0" brushRef="#br0" timeOffset="3136.0967">6896 12675 0,'74'-49'312,"25"-1"-312,25-49 16,75 0-16,-26-1 16,-24 51-1,149-100-15,-50 25 0,50 25 16,-1-50-16,1 0 16,-75 75-16,75-75 15,-50 99-15,-74-49 16,74-25-16,-174 99 15,75-25 1,-75 1-16,-24 49 0,-1-25 16,-24 0-16,0 25 15,0 0 1,0-25-16</inkml:trace>
  <inkml:trace contextRef="#ctx0" brushRef="#br0" timeOffset="7188.1988">16098 9996 0,'0'0'0,"-25"0"16,1 0 0,-1 0-1,0-25 1,0 25 15,0 0-15,1 0-1,-1 0-15,0 0 16,-25 0-16,1-24 16,24 24-16,0-25 15,-24 0-15,-26 0 16,26 25-16,-26-25 15,-123 1 1,123 24-16,-24-25 16,74 0-16,0 25 15,-24 0-15,24 0 16,-25 0 0,26 0 202,-1 0-202,25 74 0,0-49-16,0 50 15,0-26 1,-25 75-1,25-24 1,-50-1-16,50-74 16,-24 99-1,24-50-15,-25-24 0,25 49 16,0-50-16,0 26 16,-25 24-1,25 25 1,0-99-16,0 49 15,-50 100-15,26-75 32,24-49-32,-25 74 15,25-50 1,0 50 0,0-49-16,0-1 15,-25 50 1,25-50-16,0-24 15,-50 25-15,50-51 16,-24 150 0,24-100-16,0-49 15,-25 99-15,25-49 16,0-51-16,-25 26 16,25 24-1,0-49-15,-50 74 0,50-49 16,0 0-1,0-26-15,-24 26 16,24-25 0,0 0-16,0 49 15,-25-74-15,25 25 16,0 49 0,0-49-16,0 0 15,0 25-15,-25-26 0,25 1 16,0 0-1,0 25-15,-50 24 16,50-49-16,0 24 0,0 26 16,0-50-1,0-1-15,0 26 16,0-25-16,0 0 16,-25-1-16,25 26 15,0-25 1,0 0-16,0 24 15,0-24 1,0 0 0,0 24-16,-24-24 15,24 25 1,0-25-16,0 0 16,0-1-1,0 26-15,0-25 16,0 0-1,0 24 1,0-24-16,-25 25 31,25-1-31,0-24 16,0 25-16,0-26 16,0 1-16,0 50 15,0-51-15,0 1 31,0 25-31,0-25 16,0-1 31,49 26-47,-24-25 16,25 24-16,0-24 15,24 25 1,0-25-16,1-1 15,49 51-15,-50-50 16,25 24-16,75 51 16,-100-76-16,1 1 15,49 25-15,-124-25 16,74-25-16,-49 24 16,0-24-16,0 0 15,0 0-15</inkml:trace>
  <inkml:trace contextRef="#ctx0" brushRef="#br0" timeOffset="22376.0631">8012 12402 0,'74'0'125,"75"0"-109,50-74-16,-51 0 15,100-51-15,1 51 16,-1-124-16,248 24 16,-298 75-1,75-25 1,-99 74-16,-150 50 16,26-25-16</inkml:trace>
  <inkml:trace contextRef="#ctx0" brushRef="#br0" timeOffset="24041.9819">24085 10815 0,'25'-50'141,"50"-24"-125,-26-25-1,50-25-15,-24-75 16,49 26-16,25-76 16,74-172-1,-74 247-15,24-24 16,-98 123-1,-26 1-15,1-1 16,-25 51-16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8:4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2009 0,'25'-25'94,"446"25"-79,-99 0 1,372 0 0,-372 0-16,25 0 15,74 0-15,-99 0 16,0 0-16,1 0 15,23 0-15,-123 0 16,25 0-16,24 0 16,423 0-1,-398 0 1,74 0-16,1 0 16,74 0-16,-24 0 15,24 0-15,-50 0 0,125 0 16,-1 0-1,770 0-15,-671 0 16,75 0 0,-148 0-16,-199-24 15,-1-51-15,-23 26 16,-101 24-16,-24-50 16,-99 51-16,0-26 15,-74 50-15,-51 0 16,1 0-16,25 0 15,-25 0 1,-1 0 0,1 0-16,0 0 15,0 0 1,0 0 0</inkml:trace>
  <inkml:trace contextRef="#ctx0" brushRef="#br0" timeOffset="7239.2788">6350 12551 0,'25'50'109,"124"49"-93,-50-74 0,99 0-16,125 49 15,-75-24-15,124-26 16,99 26-16,-49 24 15,-100-49-15,-49-25 0,0 0 16,74 25 0,-198-25-1,-124 0-15,0 0 16</inkml:trace>
  <inkml:trace contextRef="#ctx0" brushRef="#br0" timeOffset="8807.4866">24135 13146 0,'50'0'187,"123"0"-171,423 0-1,-224 0-15,49 0 16,-24 0-16,74-49 16,1-26-16,-150 26 15,-49 24-15,-124 0 16,0 25-16,-75 0 15,-49 0 32,0 0-31,0 0 0,24-25-1,-24 1-15</inkml:trace>
  <inkml:trace contextRef="#ctx0" brushRef="#br0" timeOffset="11922.5011">17438 9996 0,'0'-25'109,"74"25"-93,1 0-1,-1 0 1,25 0-16,50 0 16,0 0-16,-25 0 15,74 0-15,-49 0 16,-25 0-16,50 0 15,-75 0-15,0 0 16,0 0-16,1 0 16,-26 0-16,0 0 15,26 0-15,-26 0 16,-49 0 0,25 0-16,24 0 15,-49 0-15,0 0 16,-1 0-1,1 0-15,25 0 16,24 0-16,-24 0 16,24 0-1,-49 0-15,25 0 16,-26 50 125,-24 74-141,0-25 15,0 25-15,0-49 16,0 24-16,0 0 15,0-49-15,0 49 16,0 0 0,0 0-16,0 50 15,0 0-15,0-25 0,0 75 16,0-100-16,0 50 16,0 49-1,-24-99-15,-26 100 16,50-150-16,0 75 15,-50 149-15,26-174 16,24 50-16,-50 0 16,50-50-16,-25 50 15,25 0-15,-49-50 16,49 0-16,-25-24 16,25 49-16,-25-25 15,25 0-15,-25 0 16,25 26-16,0-26 15,0-50 1,0 51-16,0-51 16,0 26-16,0 24 15,0-50-15,0 26 16,0-26 0,0 26-16,0-50 15,0 24-15,0 1 16,0-25-16,0 49 15,0-49 1,0 49 140,-49-24-156,-26 0 16,26-1 0,-1-24-16,0-25 15,1 25 1,-1 24-16,25-24 15,0-25 1,-24 25 15,-1-25-15,1 0-16,-100 74 16,25-74-16,-124 0 15,99 25-15,-50 0 16,-24-25-16,-25 50 15,99-50-15,1 49 16,73-49-16,1 25 16,-1 0-16,50-25 15,1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9:03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5407 6623 0,'-24'-25'47,"-1"25"-16,0 0-31,-49 0 16,-1 25 0,1-25-16,-25 0 15,-50 0-15,0 0 16,-25 0-16,-24 0 15,99 0 1,-1 0-16,1 0 0,74 0 16,-24 0-16,-1 0 15,25 25 173,25 24-173,0 26-15,0 74 16,0-50-16,0 50 16,0 24-16,0-24 15,0 74-15,0-74 16,-24 0-16,-1 49 16,25-49-16,0-50 15,-25-24-15,25 74 16,-50-1-1,50-98-15,0-25 16,0 49-16,-24-49 16,24 50-16,0-26 15,0 26 1,0-26-16,0 1 16,0-25-1,0-1-15,0 26 16,0-25-16,0 0 0,0-1 15,0 1-15,0 0 47,0 0-31,24-25 15,-24 25-15,25-1 15,0 1-15,0 0-1,0-25 1,-1 0 0,1 0-1,25 25-15,-25-25 16,49 49-16,50-24 15,25 25-15,148 49 16,26-74-16,49 24 16,149 76-16,-99-101 15,49 26-15,-25-50 16,-123 0-16,-26 0 16,-73 0-16,-150 0 15,1 0-15</inkml:trace>
  <inkml:trace contextRef="#ctx0" brushRef="#br0" timeOffset="3112.8479">8086 11063 0,'-24'0'63,"-51"0"-48,1 0 1,-26 0 0,-48 25-16,-1 24 15,-50-49-15,-49 25 16,75-25-16,24 0 15,99 0-15,-74 0 16,50 50-16,-50-50 16,99 0-16,0 25 15,-24-25 1,24 24 93,0 1-93,-49 50 31,24-26-32,25 26 1,25-26 0,-124 150-1,99-100 1,-49 25-16,49-25 16,25-25-1,-25 51-15,-24-51 16,49 0-16,-75 26 15,75-1-15,-25-50 16,-24 100-16,24 0 16,25-75-16,-25 75 15,0-49-15,25 24 16,-74-25-16,74 50 16,0 99-1,0-25 1,0-174-1,-25 51-15,25-51 16,0 26-16,-25-1 0,25-24 16,0 24-1,-24 75-15,24-99 16,-50 74 0,50-25-1,0-25-15,0 1 16,0-1-16,0-24 0,0 24 15,0-49 1,0 25-16,0-26 16,0 1-16,0 50 15,0-51 1,0 1-16,0 25 16,0-25-16,0-1 15,0 51-15,0-50 16,0 24-1,0-24-15,0 25 0,0-1 16,0-24 0,0 0-16,0 49 15,0-49-15,0 49 16,0-24 0,0 0-1,0-26 1,25-24-16,0 25 0,-25 50 15,24-50 1,1-25 15,0 0 63,0 24-94,-25 1 31,25 25-31,24-1 16,1 1 15,49 24-15,-49-24-1,-1-25-15,1 0 16,24-1-16,75 76 16,0-76-16,198 76 15,-223-76 1,25 1-16,0 0 16,0 25-16,-124-50 15,-1 0 1</inkml:trace>
  <inkml:trace contextRef="#ctx0" brushRef="#br0" timeOffset="12879.7717">21754 8954 0,'-25'0'94,"-50"0"-78,-98 0-1,98-49 1,1 24-16,24 25 15,26-25-15,-1 25 16,-25 0-16,1-49 16,-1 24-1,0 0 1,-148-198 0,-50 24-1,124 75 1,74 75-16,-24-50 15,24 49-15,-49-25 16,49 1 0,26 74-1,24-25-15,0 0 16,-50-24 0,50 24-16,0 0 0,-25 0 15,25-24-15,0-1 16,0-24-1,0 49-15,-25-99 0,25 25 16,-24 0-16,24-1 16,-50-48-16,50 48 15,-25-24-15,25 99 16,0-99 0,-25-24-16,1 48 15,24 76 1,0-51-16,0 50 15,-50-74-15,50 74 16,0-49-16,0 49 16,0-24-1,-25-1-15,25-25 16,0 51-16,0-1 16,0-50-1,0-24-15,0 25 16,0-75-16,0 25 15,0-25-15,0-74 16,0 198 0,0-49-16,0-50 15,0 99-15,0-50 16,0 1-16,0 0 16,0-50-16,0 49 15,0 1-15,0 49 16,0-49-1,0 49-15,0 0 16,0-25 0,0 26 62,0-1-63,0-50 17,25 51-1,0-1-15,0 25-16,24-50 15,-24 25-15,74 0 16,-49-24-16,24-1 15,1 25-15,-1 1 16,25-51-16,0 50 16,-24-74-16,74 50 15,-100 49-15,1-50 16,0 0-16,-1 50 16,-49-24-16,25-1 15,25 25 1,-1-50-16,-24 25 15,25 1 1,-26 24 0,1 0-16,25 0 15,24-50-15,-49 25 16,25 25-16,24-25 16,-24 1-16,24-26 15,-24 25 1,24 0-16,-24 1 15,-25 24-15,24-50 16,1 50-16,-25-25 16,-1 25-16,26-25 15,-25 25-15,49-25 16,-24-24-16,24 24 16,-24 25-16,49-25 15,-74 25 1,24-25-16,75 25 15,-74-49-15,-25 24 16,0 25-16,24 0 0,-24 0 16,0 0-16</inkml:trace>
  <inkml:trace contextRef="#ctx0" brushRef="#br0" timeOffset="30271.193">25102 10468 0,'0'0'0,"-24"0"16,-26 24-1,25 1 1,-24 0 0,-1 0-1,25 0 17,0-25-17,0 0-15,25 24 16,-24 1-16,-26-25 15,-24 50-15,49-25 16,-25-1-16,-99 26 16,149-25-16,-124 0 15,0 24-15,75-49 16,-100 75-16,0-51 16,0 1-16,-49 0 15,-1 49 1,100-49-16,-149 50 0,124-26 15,-50-24-15,1 25 16,74 24-16,49-74 16,-74 75-16,74-51 15,-49 26-15,74-25 16,1-25 0,-1 25-16,0-25 15,-25 49-15,26-24 16,-1-25-1,25 25-15,-75 0 16,26-25 0,24 24-16,0-24 15,-25 25-15,26 0 16,-26-25 0,0 74-16,26-74 15,-1 25-15,0-25 16,0 25-16,-24 0 15,24-25 1,-25 49 0,25-24-16,-24 0 15,24 0-15,0 24 16,-24-24-16,-1 25 16,0 49-16,-24 0 15,24 25-15,1-49 16,-1-1-16,25 1 15,-74 73-15,74-98 16,-49 99-16,24-75 16,25-24-16,-74 99 15,74-124-15,1 49 16,-26 0 0,25-24-1,0 0-15,1 24 16,24-49-16,-25 49 15,-25-24-15,25-1 16,1 51-16,-26-1 16,25-50-16,0 26 15,1-1-15,-26 1 16,25-1-16,0-24 16,25-1-16,-24 1 15,-26 74-15,50-74 16,-25-1-16,0 50 15,25-24-15,0-1 16,-24 1-16,24-1 16,-50 50-16,0-25 15,50-49-15,0 49 16,0 0-16,0 25 16,0-49-16,0-1 15,0 1-15,0-51 16,0 26-1,0 24-15,0-24 16,0 24-16,0-49 16,0 25-16,0 0 15,0 24-15,0-24 16,0 24-16,0-24 16,0 24-16,0-49 15,0 0-15,0 49 16,25-49-16,-25 49 15,25-49-15,-25 0 16,25 24-16,24 1 16,-24 0-16,-25-1 15,50 1-15,-1-1 16,1 26-16,-25-50 16,24 49-16,-24-74 15,25 25-15,24 74 16,-24-99-16,-1 25 15,75 74-15,-49-49 16,24-1-16,25 26 16,-25-50-16,25 24 15,-49-24-15,74 25 16,-1 24-16,-98-74 16,-25 25-16,0-25 15,24 25-15,-24-25 31,25 0-31,-26 0 16,1 0-16,25 49 16,-1-49-16,1 0 15,-25 25-15,0-25 16,0 0-16,24 0 16,26 0-16,-26 0 15,-24 0-15,25 0 16,24 0-16,-24 0 15,24 0-15,-24 0 16,24 0-16,0 0 16,1 0-16,24 0 15,-25 0-15,26 0 16,-1 0-16,25 0 16,0 0-16,25 0 15,-75 0-15,25 0 16,-24 0-16,-50 0 15,24 25-15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8:28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4713 11162 0,'0'50'47,"0"24"-47,0 50 16,49-49-1,1-1 1,-25-24-16,74 74 16,-49-50-16,-1 0 15,-24-49-15,-25 25 0,25-50 16,0 25 0,0-1 15,-1-24 16,26 0-47,223-74 15,24-100 1,200-198 0,-200 174-16,299-75 15,-373 124 1,174-49-1,-273 99-15,-50 74 16,25 0-16,-49 0 16,-25 0-16,0 1 15</inkml:trace>
  <inkml:trace contextRef="#ctx0" brushRef="#br0" timeOffset="2538.9598">4911 13345 0,'-24'25'31,"24"74"-16,0 0-15,24 50 16,100 74 0,-99-124-16,0 1 15,0-26-15,49 0 16,-24 26-16,-1-26 0,-24-49 16,50-25 15,-51 0-31,100 0 15,0 0-15,100-174 16,24 1-16,49-1 16,-73 25-1,98-49-15,-148 99 16,24-1-16,-74-24 16,0 75-1,-99 24-15,-25-25 0</inkml:trace>
  <inkml:trace contextRef="#ctx0" brushRef="#br0" timeOffset="5807.544">5779 9575 0,'25'-25'156,"25"0"-156,24-25 16,1 26-16,123-76 16,-99 26-1,50 49-15,-50-49 16,100 24-16,-125 1 15,26-26-15,148-49 16,-100 74 0,-73 1-16,24-1 15,-25 25-15,50-49 16,50 0 0,0 24-1,-100 25-15,1-49 0,24 49 16,-25-25-16,-24 26 15,74-1 1,-75-25-16,75 25 16,-24 1-1,24-1 1,-75 25 0,26-50-16,-1 50 15,-24 0-15,49-25 0,0 25 16,0 0-1,50-24-15,0-1 16,0 25-16,-75 0 16,174-75-1,-99 75-15,0 0 0,-75 0 16,26 0-16,48 0 16,76 0-1,-75 0-15,-1 0 16,1 0-16,25 0 15,24 0-15,1 0 16,-26 0 0,-24 0-16,50 0 0,-26 0 15,-24 50 1,99-25-16,-49 49 0,-51-49 16,51 0-16,-150-25 15,51 25 1,-76-25-1,26 0-15,-25 24 0,0 1 16,-1-25-16,1 0 16,74 0-1,-99 25 1,50 0-16,-25-25 16,49 25-16,-24-1 15,-50 1 1,74 0-16,-49-25 0,0 0 15,0 0-15,24 50 16,-24-50 0,25 24-16,-25-24 547,-75-49-516,25-1-31,0 25 15,25 1-15,-24-51 16,-1 50-16,0 1 16,0-26-16,0 50 15,25-25 1,-24 0-16,24 1 16,-25-1 15,74 25 109,26 0-124,-1 49-16,-49-49 16,25 75-1,24-50-15,-49-1 0,0-24 16,24 75 0,-24-75-16,0 25 15,0-1-15,-1 1 16,1 0-1,0 0-15,-25 0 16,0-1 15,0 1-15,0 0 0,0 0-1,0 0-15,0-1 16,0 1-16,0 0 15,0 25 1,0-26-16,-25 1 16,-24 25-16,24-25 15,-25-1-15,-24 1 16,49 0 0,0 0-16,0 0 15</inkml:trace>
  <inkml:trace contextRef="#ctx0" brushRef="#br0" timeOffset="8280.0397">16520 4068 0,'-25'0'47,"50"0"0,74 0-31,50 0-16,74 0 0,50 0 15,99 0-15,50-25 16,-1-49-1,472-50 1,-471 49 0,-99 75-16,-1-124 0,-24 99 15,-199 25-15,25 0 16,-99 0-16,0-24 16</inkml:trace>
  <inkml:trace contextRef="#ctx0" brushRef="#br0" timeOffset="10272.2155">16718 10517 0,'75'0'234,"123"0"-234,-24 0 0,148 0 16,-74 0 0,124 0-16,75 0 15,-25 0-15,-50-74 16,49 24-16,-49 25 16,199-99-1,-422 100-15,-75 24 16,-24 0-1</inkml:trace>
  <inkml:trace contextRef="#ctx0" brushRef="#br0" timeOffset="11287.9384">22473 7913 0,'223'0'125,"199"-100"-109,49-73-16,273 24 16,25-99-16,-446 174 15,98-50-15,125-50 16,-124 75 0,-224 24-16,50-24 0,-24 25 15,-150 49-15,0-25 16,1 25-16,-50 1 15,-1-1-15,1 0 16,25 0 0,-1 0-16,1 1 15,-25 24 1</inkml:trace>
  <inkml:trace contextRef="#ctx0" brushRef="#br0" timeOffset="12064.1323">24829 9252 0,'75'25'31,"123"124"-15,150 0 0,24 74-16,25-25 0,173 75 15,-74-74 1,645 297-16,-570-99 16,272-50-1,-545-124 1,173 25-1,-297-149-15,-174-74 0,24 0 16,26-25 125,-25 0-126</inkml:trace>
  <inkml:trace contextRef="#ctx0" brushRef="#br0" timeOffset="18800.3103">17115 4366 0,'-49'0'0,"-1"24"16,25-24 0,0 25-1,-99 50 1,75-51 0,-199-24-1,-25 0 1,124 0-16,-99 0 15,0 25 1,174-25 0,-1 0-16,26 25 15,-26-25 1,50 0-16,25 25 16,0 0 171,0 74-171,0-50-1,0 175 1,25-100-16,-25 0 0,25 49 16,0 51-16,-25-76 15,74 51 1,-74 24-16,0-24 15,0-1-15,0-24 16,0 74-16,0-75 16,0 26-16,0 74 15,0 198 1,0-248 0,0 100-16,0-125 0,0 75 15,0-75-15,0 75 16,0-124-1,0 25 1,0-50 0,0-50-1,0 1-15,0-26 16,0 1-16,0 24 0,-25-24 16,25-25-1,0 24-15,0 26 16,-24-26-16,24 26 15,0-26-15,-50 26 0,25-26 16,25-24-16,-25 25 16,25-26-1,-25 51-15,25-50 16,0 24-16,-49-24 16,49 0-16,0 0 15,-25 0-15,25 24 16,0-24-1,0 0-15,0 24 16,0-24 0,0 0-16,0 0 15,0 24-15,0-24 32,0 25-17,0-1 1,25-24-1,0-25 1,49 25 0,-74 0-16,25 0 15,25-1-15,-26-24 16,-24 25-16,25-25 16,0 0-16,0 25 15,0-25-15,-1 25 31,51 0 1,-50-1 30,-1-24-31,-24 25-15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9:51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9103 3994 0</inkml:trace>
  <inkml:trace contextRef="#ctx0" brushRef="#br0" timeOffset="1671.2432">4490 3820 0,'49'0'188,"1"0"-173,24 0-15,-24 0 16,24 0-16,1 0 15,74 74-15,-50-74 16,50 25-16,24-25 16,100 0-16,99 0 15,0 0-15,372 0 16,-372 0 0,174 0-1,-199 0 1,-173 0-1,-149 0 1,0 0 78,74 0-79,50 0 1,-75 0 0,25 0-16,-49 0 0,49 0 15,0 0 1,-49 0-16,24 0 0,1 0 16,-26 0-16,-24 0 15,0 0 1,99 0-1,-25 0 1,75 0-16,148 0 16,1 0-16,-1 0 15,50 0-15,-99 0 16,25 0-16,-75 0 16,-24 0-1,-175 0 1</inkml:trace>
  <inkml:trace contextRef="#ctx0" brushRef="#br0" timeOffset="4209.3025">4986 7392 0,'-25'0'110,"25"25"-79,0-1-15,25 1-1,0-25-15,-1 25 16,76 124 0,-76-100-16,26 1 15,-50-25 1,25 0-16,24-1 15,1 1 17,-50 0-17,50-25 1,-26 0 0,76 0-1,-76 0 1,1 0-1,25 0 1,-1 0-16,1 0 16,99-99-1,25-25 1,24 25 0,-124 74-1,75-124 1,50 0-1,-125 75-15,50-25 16,0-25-16,-74 74 16,74-49-16,25-1 15,-75 51-15,174-125 16,-174 125 0,-24-1-16,74 25 15,-74-24 1</inkml:trace>
  <inkml:trace contextRef="#ctx0" brushRef="#br0" timeOffset="28162.5667">18901 10840 0,'0'-75'219,"50"75"-203,-25 0-1,-25-25 1,49 25-1,-24 0 17,0 0-1,24 0-15,-24 0-1,0 0 1,0 0-1,0 0 1,-1 0 62,1 25-62,0 50-16,0-26 15,24 26 1,-49 73-16,25-48 16,0 123-1,-25 25 1,0-149 0,0 75-1,0-25-15,0 49 16,0-49-1,0-50-15,0-24 16,0 24-16,0 0 16,0 0-16,0-24 15,0 98 1,0-123-16,0 99 16,0-25-1,0-25 1,0-25-16,0-24 15,0 49-15,0-49 16,0 24-16,0 75 16,0 0-1,0-75 1,0 50 0,0-99-1,0 25 1,0-25-16,0-1 15,-25-24-15,25 50 16,0-25 15,0 0 1,-25-1 46,25 1-78,0 0 15,-24 0 1,-26 0 0,25-1-16,25 1 15,-25 0-15,1 0 16,-26-25-1,-49 74-15,74-74 16,-49 25 0,24 0-16,-24-25 15,-1 25-15,1-1 16,-25 1-16,-50-25 0,99 0 16,-49 50-16,0-50 15,24 0 1,-24 0-16,0 0 15,74 0-15,-74 0 16,74 0-16,0 25 16,0-1-1,1-24 235</inkml:trace>
  <inkml:trace contextRef="#ctx0" brushRef="#br0" timeOffset="42428.334">17090 14982 0,'0'0'0,"0"50"172,0 24-156,0 25-1,0 25 1,0-74-1,0 124 1,0-125 0,0 26-16,0-26 15,0 1-15,0-1 16,0 26-16,0-26 16,0 26-1,0-50-15,0-1 16,0 1-16,0 0 15,0 25 1,0-26 0,0 1-16,0 0 15,0 49 1,0-24 0,0 0-1,0-25-15,0 49 16,-24-49-1,-1 0-15,25 24 32,0-24-17,-25 25 1,25-26 15,0 1-31,-25 25 16,0-50 234,1 0-235,-1 0 1,0 0 0,0 0-16,25-25 0,-25 25 15,1 0-15,-1-25 16,-25 0 0,25 1-1,1-1 1,24 0-1,-25 25 1,25-25 234,25 25-250,-1 0 16,1 0-1,25 75 1,-25-51 0,-25 1-1,24 0-15,1 0 31,0 0 16,0-1-31,-25 1 15,25 0-15,-25 25 31,24-26-47,1 1 47,0 0-32,-25 0-15,0 0 31,25-25-15,24 0 343,-24 0-343,25 0 0,-1-50-1,-24 25 1,0-24 0,0 49-16,0-25 15,-1 0-15,1-25 16,0 26-1,25-26 1,-50 25 0,24 0-1,1-24 17</inkml:trace>
  <inkml:trace contextRef="#ctx0" brushRef="#br0" timeOffset="45132.6391">16545 10616 0,'0'0'0,"-50"0"0,25 0 16,-74 0-1,25 0 1,49 0-16,-25 0 31,25 0-31,1 0 16,-26 0 15,25 0-31,-24 0 16,24 0-1,-99 50 1,99-50-1,0 0 17,0 99 15,25-74-32,0 49-15,-74 26 16,74-51-16,0 1 15,0 49-15,0-24 16,0 73 0,0-73-16,0-1 15,0-49-15,0 25 16,0-1-16,25 75 16,0-25-1,49 1-15,-74-26 16,25 0-16,0 1 15,-1 99 1,-24-125-16,50 125 16,-50-25-1,25-1 17,-25-24-32,0-49 15,0-1-15,0 1 16,0-26-16,0 26 15,0 49 1,0-99 0,0 49-16,0 50 15,0-99-15,0 99 16,0 0 0,0-25-1,0-74 1,0 24-1,0 1-15,0 0 16,0-26 0,0 1-1,0 0 1,-25 25 0,25-25-1,0-1 1,0 26-16,0 0 15,0-26 1,0 1 0,0 25-1,0-1 1,0-24 0,0 0-16,0 25 0,0-1 15,25-49 1,-25 75-1,0-51 1,25 1-16,-25 0 16,49 25-16,-24-26 15,-25 26 17,0-25-32,25 0 46,24-25 17,-24 24-63,0-24 78,25 0-62,-26 0-1,1 0 17,25 0-17,-25 0-15,0 0 31,24 0-15,-24 0 0,0 0-1,0-24-15,-1 24 47</inkml:trace>
  <inkml:trace contextRef="#ctx0" brushRef="#br0" timeOffset="56548.4117">26070 4589 0,'25'0'16,"-1"-25"-1,1-25 1,0 26-1,25-26 1,-26 25 0,26-49-16,-25 74 15,0-25 1,-1 0 15,1 0-15,25-24-1,-1-1-15,26-24 16,-50 24 0,-1 25-16,26-24 0,-25 49 15,0-25 1,49-25 0,-24 1-16,-26 49 15,26-25-15,24 0 16,51 25-16,73-74 15,-49 74 1,223 0 0,-174 0-1,-49 0-15,0 0 0,25 0 16,-26 0 0,1 0-16,-50 0 0,25 0 15,-99 0 1,99 0-16,-99 0 15,0 0-15,0 0 16,0 0-16,49 25 16,149 49-1,-74 0 1,297 50 0,-197-49-16,48 74 15,-98-25-15,-51-50 0,76 25 16,-125-49-16,50 24 15,-50 1 1,-25-26-16,50 125 16,-49-100-1,-50-24 1,24 223 0,-49-174-1,0 223 1,0 1-1,0 74 1,0-273 0,0 0-16,-49-25 15,-1 50-15,-49 99 16,74-198 0,-49 123-16,-1-98 15,50-26-15,-24 1 16,-1 24-16,1-24 15,-1-1-15,0 1 16,-24 24-16,24-24 16,-24 25-1,24-75-15,-24 74 16,-1-24-16,1-50 16,0 24-16,24-24 0,-74 50 15,74-25 1,-74 0-16,50-25 15,-50 0 1,74 0-16,-24 0 16,24 0-16,-49 24 15,25-24-15,-1 0 16,1 0-16,-25 0 16,-50 0-16,0-99 15,-49 74-15,49 1 16,-25-76-16,-74 51 15,99-1-15,0-49 16,25 74-16,-25-74 16,25 74-16,-74-74 15,124 74-15,-1-49 16,-24 49 0,25-25-16,24 25 15,-24 1-15,-26-51 0,26 50 16,-1-24-1,-197-174-15,197 173 16,1-24 0,-50-26-16,25 26 15,74 24 1,-25-24-16,25 24 16,25 25-16,-24-49 15,24 49-15,-25-49 16,0 24-16,0-24 15,25-1-15,-25 1 16,25-50-16,0 50 16,0-26-16,0 1 15,0 0 1,0-50-16,0 25 0,0 50 16,0-50-16,0 24 15,0 51-15,0-26 16,0-24-16,0 74 15,25 0-15,-25-24 16,0-1-16,0 25 16,0 1-16,0-1 15,0-25-15,25-24 16,-25 49 0,50-25-16,-26 26 15,-24-1 48</inkml:trace>
  <inkml:trace contextRef="#ctx0" brushRef="#br0" timeOffset="61278.3221">28253 9351 0,'0'0'0,"-25"0"15,-25 0 1,1 0-16,-26 0 16,-74 0-1,50 0 1,-50 0-16,0 0 16,50 0-16,50 0 0,-51 0 15,26 25 1,24-25-1,-74 25-15,75 25 16,-26-1-16,1-24 16,-149 49-1,148-49 1,-24-25-16,-25 50 16,50-1-1,49-24-15,-50 25 16,1 49-1,24-49-15,1 24 16,-100 149 0,25-49-16,49-25 15,26-25-15,-1 0 16,-24-25-16,74 50 16,-25-50-16,25 50 15,0 149 1,0-199-16,0 25 15,0 0-15,74-25 16,-49-25-16,50 51 16,-1 23-16,-24-98 15,24 49 1,25 25-16,-24-74 16,49 24-1,-75-49-15,51 0 16,-51 0-16,26-25 0,49 99 15,-50-99 1,25 25-16,0-1 16,50-24-16,-50 0 15,50 50-15,0-25 16,50-25-16,-75 0 16,74 0-16,0 0 15,75 0-15,-49 0 16,24 0-16,-75 0 15,26 0 1,-50 0-16,24 0 0,-74 0 16,25 0-16,-24-50 15,24 25 1,-25 1-16,-25-26 16,-24 25-16,49 0 15,-49-24-15,123-26 16,-98-24-16,49-25 15,-75 75 1,26-26-16,-50 26 16,24-51-16,1 26 0,-50 49 15,25-74 1,-1 49-16,26-49 16,-50 49-16,50-49 15,-50 74-15,0-74 16,0 25-16,0 24 15,0-49-15,0 0 16,0 24-16,0-24 16,0 25-16,-25 24 15,-25-49-15,1 0 16,-1 24-16,0-74 16,-24 75-16,24 0 15,-24-26-15,24 51 16,-49-50-16,-25 49 15,0-49-15,50 49 16,-75-74-16,25 25 16,49 49-16,1 25 15,-75-49-15,100 49 16,-26 0-16,1 1 16,49-1-1,-74 25-15,24-25 16,51 25-16,-1 0 15,-25 0 1,25 0 0,0 0-16,-49 0 15,24 0-15,-24 0 16,49 0 0,0 0-16,-24 0 15,24 0-15,0 0 16,-24 0-16,24 0 15,-50 0 1,51 0-16,-1 0 16,-25 0-1,-24 0-15,24 0 16,25 0-16,1 0 16,-51 0-16,26 0 15,-26 0-15,25 0 16,1-25-16,-1 0 15,1 25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46:25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8756 11286 0,'0'-25'62,"50"25"-46,-1 0 0,1 0-16,49 25 15,-49-25 1,49 0-16,50 0 0,-25 0 16,25 0-16,-1 0 15,51 0 1,123 0-16,-173 0 15,0 0 1,25 0-16,-125 0 16,1 0-1,-1 25-15,-24-25 16,25 0 15,-25 0-15,24 50 15,-24-50-15,25 0-16,-1 0 15,26 0-15,-1 0 16,25 0-16,1 0 16,-1 0-16,0 0 15,-49 0 1,24 0-16,-24 0 0,24 0 15,-49 0-15,24 0 16,-24 0 0,25 0-1,-1 0 1,-24 0 0,0 0-16,25 0 15,-1 0 1,1 0-1,-25 0-15,74 0 16,-25 0 0,-49 0-1,25 0 1,24 0-16,-24 0 16,24-25-16,-24 25 15,24 0-15,-24-25 16,49 25-1,-25 0 1,-24 0-16,0 0 0,-1 0 16,-24 0-16,0 0 15,0 0 1,0 0-16,-1 0 16,26 0-1,-25 0-15,0 0 16,-1 0-1,1 0-15,0 0 32,49 0-17,-49 0 1,50 0 0,-1 0-1,100 0-15,-100 0 16,0 0-1,-24 0-15,49 0 16,-49 0-16,0 0 16,24 0-1,-49 0-15,0 0 16,-1 0 0,1 0-16</inkml:trace>
  <inkml:trace contextRef="#ctx0" brushRef="#br0" timeOffset="4392.3224">2555 10046 0,'-25'0'171,"-25"0"-155,-74 25 0,50-25-16,-25 0 15,0 25-15,-1-1 16,-123-24 0,124 0-1,49 25-15,-24-25 0,49 25 16,0 0-1,0-25 32,1 0-31,-1 0 0,0 0-1,0 0-15,0 0 16,1 0-16,-1 0 31,0 0-15,0 0-1,0 0 17,1 25 46,-1-1-63,25 26-15,0 24 16,0-24 0,-50 24-16,50 75 15,-25-99 1,25 49-16,0-25 15,0 1-15,-24-1 16,-1 75 0,25-74-16,0 49 15,0-50 1,0 25 0,0-49-16,0-1 15,0-24-15,0 50 16,0-51-16,0 26 15,0 0 1,0-26-16,0 26 16,0-25-16,0 49 0,0-24 15,0 24 1,0-24 0,0 0-1,0-26 1,0 26-1,0-25-15,0 0 0,0-1 16,0 1-16,0 50 16,0-1-1,0-24 1,0 24-16,0-24 16,0 49-1,0-25-15,0-24 16,0 24-16,0-24 15,0 24-15,0-49 16,0 99-16,0-49 16,0-26-1,0 100 1,74-50 0,-74-74-16,0 25 15,25 24-15,-25-49 0,0 24 16,0-24-16,0 50 15,0-26 1,0 26-16,0-51 16,25 51-1,-25-50 1,49 99-16,-24-25 31,-25-74-15,25 24-16,0 1 15,-25 0 1,49-1 0,-24-24-1,-25 0 1,25 0 0,-25-1-1,50 26 1,-26-25-1,1-25 1,0 25 0,-25-1-16,25-24 15,0 25 1,-1-25 125,1 0-141,0 0 15,0 0 1,25 50-16,-26-50 15,1 0-15,0 0 16,49 0-16,-49 0 16,25 0-16,-25 25 15,24-25 1,26 0-16,-51 24 0,76 26 16,-76-50-1,1 25 1,0-25-16,0 0 31</inkml:trace>
  <inkml:trace contextRef="#ctx0" brushRef="#br0" timeOffset="11016.183">11708 3473 0,'-25'0'250,"25"24"-250,25 26 16,24 49-1,26 25 1,-50-74-16,-25-25 15,24 24 1,1-24-16,0 0 16,0 0 31,24-25-16,1 0-16,24 0 1,-49 0-16,0 0 16,50 0-16,-26 0 0,26 0 15,-51 0 1,51 0-16,-26 0 16,51 0-16,-51 0 15,50 0-15,-24-25 16,-26 0-16,26 0 15,49 25 1,-75-24-16,26-51 16,-25 75-1,-1-25 1,26-49-16,-51 49 0,26 0 16,-25 0-16,24 1 15,-49-1-15,25 25 16,0-25-16,0 0 15,0 0 1,24 1 0,-24-1-1,0 0-15,0 0 0,-1 0 16,26 1 0,0-1-16,24-74 0,-49 99 15,24-25 1,1 0-16,0-25 15,-26 26 1,1-1 0,0 25-16,0 0 15,0-25 1</inkml:trace>
  <inkml:trace contextRef="#ctx0" brushRef="#br0" timeOffset="15687.3119">19968 11311 0,'-25'0'78,"0"0"-63,0 0 1,-49-25 0,49 25-16,-99 0 15,50 0 1,-26 0-1,76 0 1,-51 0-16,1 0 0,24 0 16,1 0-16,-1 0 15,-124 0 1,75 0-16,-25 0 16,0 0-16,50 0 15,-75 0-15,0 0 16,25 0-1,-273 0-15,273 0 16,-74 0-16,24 0 16,25 0-16,-49 0 15,49 0 1,-74 0-16,74 0 16,-74 0-16,74 0 15,0 0-15,-49-25 16,74 25-16,0-24 15,24 24-15,51 0 16,-26-50-16,50 50 16,-24 0-1,24 0 32,0 0-16,0 0-15,1 0 0,-1 0-16,0-25 93,25 0-77,0-24 0,0-1-1,0-24 1,0-26-16,0 26 16,0 49-1,0 0 1,25-49-16,-25 24 15,0 26-15,0-51 16,0 50 0,25-49-16,-25 0 15,0-26 1,0-24-16,0 50 16,0 49-1,0-74 1,24 74-1,-24-25 1,0 26 0,50-26 31,-50 25 15,25 0-46,24 25 15,-24 0-31,0-24 16,49 24-1,-24 0 1,25 0-16,24 0 0,-50 0 15,75 0-15,0 0 16,0 0 0,25 0-16,0 0 0,25 0 15,24 0-15,-49 0 16,74 0 0,-24-25-16,-100 25 0,-25 0 15,75 0-15,-25 0 16,0 0-1,0 0-15,25 0 0,0 0 16,-25 0-16,0 0 16,0 0-1,149-25-15,-199 25 16,50 0 0,0-74-16,-49 74 15,-51 0-15,1 0 16,25 0-16,-25 0 15,24 0 1,-24 0-16,0 0 16,0 0-16,49 0 15,-49 0 1,0 0 0,24 0-1,-24 0 1,0 0 78,0 0-79,24 0 1,-49 24-1,0 26-15,25 0 16,0 24 0,-25-49-1,0 24 1,50 1-16,-26 49 16,-24-74-1,0 0-15,0 49 16,25 1 15,-25-50-31,0-1 16,0 51-1,0-50 1,0-1-16,0 26 16,25-50-1,-25 50-15,0-1 16,0-24-1,0 0-15,0 24 16,0 1 0,0 0-16,0-26 15,0 1 1,0 0 0,0 25-1,0-26-15,0 26 16,0-25-1,0 0-15,0 24 16,0-24-16,0 0 0,0 0 16,0-1-1,0 1 1,0 0 0,0 0-1,0 25 1,0-26-1,0 1 1,0 25 15</inkml:trace>
  <inkml:trace contextRef="#ctx0" brushRef="#br0" timeOffset="23700.3181">16991 8483 0,'0'25'94,"0"25"-79,0-26 1,0 1-16,0 25 31,0-25-31,0 24 16,25 26-16,25-1 16,-50-49-1,0 0 1,24 24-1,-24-24-15,0 0 16,25 0-16,-25 24 16,25 26-1,25 49-15,-50-75 16,24 1 0,1 74-1,0-74 1,-25-26-16,0 1 31,0 0 125,-25-25-156,0 0 16,1 0 0,-51 0-1,50-25-15,1 0 31,-26 25 16,25-24-15,25-1-17,-25 0 1,25 0-1,-49 0-15,49 1 47,0-1 219,25 25-250,24 49-16,1-24 15,-50 0-15,49 0 16,1 0-16,0 24 15,-26-49 1,1 25 0,-25 0 93,25 0-93,25-1-1,-1 1 1,-24-25 62,0 0-47,0 0-15,-1 0-16,1 0 16,50 0-16,-50-25 15,-1-24 1,26-1-1,-25 1-15,0-1 16,49 0 0,-24 1-16,-50 24 15,49-25-15,-24 1 16,0 24-16,0 25 16,-25-25-16,24 0 15,1 1-15,0-1 16,0 0-16,-25 0 15,25 0-15,-1 1 16</inkml:trace>
  <inkml:trace contextRef="#ctx0" brushRef="#br0" timeOffset="31519.0079">17686 10046 0,'0'25'78,"-25"24"-62,0 51-16,25-76 15,-25 26-15,-24 0 16,24 74 0,25-75-16,-25 26 15,25-51-15,0 100 16,0-49-16,0-50 0,0-1 16,0 51-16,0-26 15,0-24-15,0 0 16,0 49-1,25-49-15,0 0 16,0-25-16,24 50 16,1-25-1,-50-1 1,25-24-16,-1 0 16,26 0-16,24 0 15,-49 0-15,50 0 16,49 0-16,-50 0 15,50 0-15,25 0 16,0 0-16,-25 0 16,25 0-16,-1 0 15,1 0-15,0 0 16,-50 0-16,-24-24 16,-51 24-16,1 0 15,25 0-15,0-25 16,-26 25-1,1-25-15,-25 0 16,25 0 0,0 25-16,-25-49 15,0 24-15,0 0 16,25-74-16,-25 24 31,0 1-31,0 0 16,0-26-16,0 51 15,0-26-15,0 26 16,-50-1-16,25 1 16,0 24-16,1 0 15,-26 0-15,0-24 16,1 24-16,-26 0 16,26-25-16,-26 26 15,50 24-15,-24-25 16,-50 25-16,74-25 15,-74 25-15,24 0 16,50 0-16,-49 0 16,49 0-16,-24 0 15,-1 0-15,25 0 16,0 0 0,-49 0-16,24 25 15,50 0 1,-49-1-16,-1 1 15,25 0-15,-24 25 16,24-26 0,25 1-16,-50 0 0,25 0 15,1 0 1,-1-25-16,25 24 16,-50-24-16,1 50 15,-26-25-15,26 0 16,-26-25-16,26 0 15,-51 24-15,76-24 16,-76 0-16,51 50 16,24-50-16,0 0 31</inkml:trace>
  <inkml:trace contextRef="#ctx0" brushRef="#br0" timeOffset="35751.5153">25648 4663 0,'-50'-25'140,"26"25"-108,-1 25-17,-25-25 1,25 0-1,-49 0-15,49 25 16,-49-25 0,24 0-16,-24 0 15,-1 50-15,26-50 16,-1 0-16,25 0 16,-24 24-16,24-24 15,0 0 1,-25 0-16,26 0 15,24 25 1,-25-25 0,0 25 15,0-25-15,0 25 15,25 0-16,0 0 1,0 24 0,0-24-1,0 0-15,0 24 16,0 1-16,0 24 16,0-24-16,0 49 15,0 50-15,0 0 16,0 0-1,0-50 1,0 0-16,0 0 16,0-49-16,0 24 15,0 1-15,0-1 16,-24 1-16,24-1 16,0 0-16,-50 75 15,50-50 1,-50 100-1,26-100-15,24 25 16,-25 25 0,0-75-1,25-24 1,-50 74 0,50-74-1,0-26 1,-24 51-16,24-26 15,0-24 1,0 50-16,-25-1 16,25-24-16,0 24 15,0-24 1,0-1 0,0 26-16,0-50 15,0 24 1,0-24-16,0 25 15,0-26-15,0 51 16,0-50-16,0-1 16,0 1-16,0 25 0,0-25 31,25 24-15,-25-24-1,24 0-15,1-25 31,-25 25-31,25-1 16,0-24 0,24 50-1,1-25 1,-25-25 0,0 0 15,24 0-16,-24 0 1,49 0 15,-49 0-15,0 0 0,25 0-16,-25 0 15,74 0 1,-50 0-16,26 0 15,-50 0-15,49 0 16,-24 0-16,49 0 16,-50 0-1,1 0-15,-25 0 16,49 0-16,-49 0 16,0 0-16,24 0 15,-24 0 1</inkml:trace>
  <inkml:trace contextRef="#ctx0" brushRef="#br0" timeOffset="61512.9447">23713 11435 0,'50'0'110,"24"-25"-79,-24 0-16,0 25 1,148-24-16,-124-1 16,1 25-1,74 0-15,-50-25 16,-50 25-16,51 0 16,-26 0-1,0 0-15,1-74 0,-25 74 16,49 0-16,-25 0 15,-49 0-15,49 0 16,1 0-16,-1-25 16,-24 25-16,148 0 15,-148 0 1,99 0 0,-75 0-1,50 0-15,-99 0 16,74 0-1,-24 0 1,-26 0-16,1 0 0,24 0 16,1 0-16,-26 0 15,1 0 1,24 0-16,-24 0 16,-25 0-1,49 0 1,-24 0-1,24 0 1,-49 0-16,49 0 16,-24 0-1,24 0 1,-49 0 0,0 0-1,25 0 1,-26 0-16,1 0 15,25 0 1,-25 0 172,24 25-173,26-25-15,-51 0 16,26 0-1,-25 24 1,0-24-16,24 0 16,-49 25-16,25-25 31</inkml:trace>
  <inkml:trace contextRef="#ctx0" brushRef="#br0" timeOffset="64904.9369">22920 7590 0,'24'-25'375</inkml:trace>
  <inkml:trace contextRef="#ctx0" brushRef="#br0" timeOffset="66894.5174">14387 7665 0,'-25'0'31,"0"74"-15,-49 50 0,-100 199-16,25-199 15,-74 173 1,149-198 0,24-24-16,-74 74 15,99-75-15,-24-24 16,-1-1-16,25 1 15,0 0 1,1-26-16,-1 1 16,0 25-1,-25-1 17,25 1-17,1-25-15,-1 0 16,0-1-1,0-24 1,0 25 0,1 0 46,-1-25-46,0 25 15,0-25 0,-24 0-31,-1 0 16,-24 0-16,24-25 16,0-25-16,26 26 15,-26-1-15,0-25 16,26 25-1,-1 1-15,0 24 16,0-25 0,25 0-1,0 0 17,0 50 93,0 0-110,0 74 1,0-25-16,75 50 15,-51-49-15,26-1 16,0 25-16,-1-49 16,50 124-1,-74-125-15,25-24 16,-25 0 0,-1 0 15,51-25 47,-50 0-78,24 0 16,1 0-1,49 0-15,-49 0 16,99-75-16,-25 26 15,-25 24-15,50-25 16,24 1-16,1 24 0,24 0 16,-24-74-16,49 49 15,25 25 1,-99 25-16,49-74 16,1 49-16,-100 25 15,50-25-15,-99 25 16,-26 0-1</inkml:trace>
  <inkml:trace contextRef="#ctx0" brushRef="#br0" timeOffset="72750.2784">24209 8458 0,'25'50'125,"0"24"-125,0 26 16,0-51-1,-25-24-15,24 25 16,26 98-1,0-73 1,-1-1-16,1 1 16,-1-1-16,1 25 15,-25-74-15,0 74 16,-1-49 0,1-25-16,0 24 15,25 26-15,-26-26 16,1 1-1,0-25-15,0 0 16,0-1-16,-25 1 31,-100-25 157,-73-74-173,49 24-15,25 1 16,-25 24-16,-25-74 0,99 74 16,1 0-1,-1-25 1,149 125 187,25-1-187,0 25-1,-25 1-15,25-26 16,-49-24-16,49 49 16,-25-74-16,0 49 15,-24-49-15,-50-25 16,-25 25-1,49-25-15,-24 0 110,0 0-95,49 0 1,-24 0 0,24-50-1,1 1-15,49-51 0,-50 51 16,-24-1-16,74-24 16,-75 24-16,1 0 15,24 26-15,-24-1 16,-25-25-16,-25 25 15,25 1 1,-1 24-16,1-25 16,0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7:03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8632 10468 0,'25'0'0,"0"0"47,24 0-16,-24 0-16,0 0 1,24 0 0,125 0-1,-25 0-15,-50 0 16,75 0-16,74 0 16,-25 0-16,0 0 15,447 0 1,-397 0-1,273 0-15,-348 0 16,-49 0 0,124 0-16,-174 0 15,124 0 1,-148 0 0,98 0-16,-24 0 15,124 0 1,-174 0-1,199 0-15,-149 0 16,-25 0 0,24 0-16,51 0 15,24 0-15,-74 0 0,74 0 16,-24 0 0,272-50-1,-322 50-15,223-25 16,-174 0-1,26 25 1,-26-74-16,50 49 0,-50 25 16,-24 0-1,24-49-15,51 49 0,-26 0 16,-25 0-16,298-25 16,-198 25-1,248 0 1,-348 0-1,125 0-15,-150 0 0,125 0 16,-75 0-16,50 0 16,347 0-1,-74-75 1,74 75 0,-446 0-1,148-49-15,25 49 16,-74 0-16,0 0 15,99 0-15,-99 0 16,25 0 0,-199 0-1,74 0 1,-24 0-16,-50 0 16,50 0-16,-25 0 15,25 0-15,0 0 16,223 0-1,-99 0-15,-75-25 16,1 25-16,74 0 16,-75 0-16,-24 0 15,74 0-15,-75 0 16,-73 0-16,-26 0 16,50 0-1,-50 0-15,-49 0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1:0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3026 4713 0,'0'25'47,"0"24"-32,0 26 1,50-26-1,-1 1-15,51 24 16,-51-24-16,1-25 0,24 49 16,50 1-1,-49-1 1,24-49-16,0 0 16,-49-1-16,-25-24 15,-1 0-15,1 0 16,74 0-1,-74 0 1,74 0 0,1 0-16,48 0 15,1 0-15,0 0 16,50-74-16,-1 24 16,0-24-16,50-75 15,0 75-15,50-25 16,-124 74-16,74-50 15,248-98 1,-347 98-16,74 26 16,25-75-16,-99 74 15,-25-24-15,-50 49 16,-24 25 0</inkml:trace>
  <inkml:trace contextRef="#ctx0" brushRef="#br0" timeOffset="5839.906">8706 11361 0,'25'0'188,"50"0"-188,-1 0 16,75 0-16,0 0 15,-50 0-15,99 0 16,-49 0-1,0 0 1,-99 0-16,123 0 16,-49 0-1,-74 0 1,0 0-16,-1 0 16,-24 0-16,49 0 15,-49 0 1,50 0-16,-51 0 15,1 0-15,25 0 16,-25 0-16,49 0 16,-49 0-1,0 0-15,24 0 16,-24 0-16,25 0 16,24 0-16,-49 0 15,49 0-15,-24 0 16,24 0-16,-24 0 0,49 0 15,-24 0 1,-26 0-16,50 24 16,-49-24-16,49 25 15,-24-25-15,-26 0 16,26 0-16,-1 0 16,25 0-16,0 0 15,26 0-15,-51 0 16,50 0-16,-25 0 15,50 0-15,-50 0 16,0 0-16,-49 0 16,49 0-16,-49 0 15,49 0-15,-74 0 16,49 0 0,-24 0-16,49 0 0,-74 0 15,25 0-15,-26 0 16,51 0-1,-50 0-15,-1 0 16,26 0 47,-25 0-48,0-25 16,-1 1-15,1 24 0,25-25-16,24 0 15,-49 25 17,0 0-17,24 0-15,-24 0 16,0 0-1,49 0 1,-49 0 0,0 0-1,0 0 1,0 0 15,24 0-15,1 0-1,-25 0 1,0 0 0,24 0-1,-24 0-15,0 0 32,24 0-17,-24 0 1,0 0-1,25 0 1,-26 0 0,1 0-1,25 0 1,-25 0 0,24 0 109,-49-25-125,0-24 15,25-26 1,-25 25-16,50 1 15,-50 24-15,0 0 32,0-74-32,0 25 15,0 49-15,0-50 16,24 51 0,-24-1-16,0-25 15,25 25 1,-25-24-16,0-1 15,0 25 1,50-24-16,-50-1 16,0 25-16,0-24 15,25-75 1,-1-25 0,-24 99-1,0-49-15,0 49 16,0 26-16,25-1 15,-25 0-15,0-25 16,0 26 15,0-1 204,-49 25-220,-125 0 1,-24 0-16,74-25 16,-75 25-1,75 0 1,0 0-16,-25 0 15,50 0-15,-50 0 0,50 0 16,-124 0 0,99 0-1,-25 0-15,0 0 16,25 0-16,0 0 16,0 0-16,25 0 15,-50 0-15,99 0 16,-49 0-16,0 0 15,0 0 1,74 0-16,-74 0 0,74 0 16,0 0-1,-74 0-15,-25 0 16,25 0 0,-25 0-1,24 0 1,51 0-16,-51 0 15,51 0-15,-26 0 0,51 0 16,-100 0 0,49 0-1,-24 0-15,49 0 16,-49 0-16,50 0 16,-26 0-16,-49 0 15,99 0-15,-24 0 16,24 0-1,-99 0 1,99 0 0,-149 0-1,125 0 1,-26 0-16,26 0 16,-26 0-16,51 0 15,-51 0 1,-49 0-1,-25 0 1,50 0-16,25 0 16,-26 0-1,1 0-15,50 0 0,-51 0 16,-24 0 0,100 0-1,-26 0-15,25 0 235,-24 25-220,49 0 1,-50-1-1,50 51-15,-25-26 16,25 1-16,0 0 0,0-1 16,0 1-1,-25 0 1,25-1 0,0 1-1,0-25 1,0-1-1,0 1-15,0 0 16,0 49 0,0-49-1,0 74 1,0-49 0,0-25-16,0 0 15,0 24 1,0-24-1,0 0 1,0 0 0,0-1-1,0 1-15,0 0 0,0 0 16,0 0-16,0-1 16,0 1-1,0 0 1,0 0-1,0 0-15,0-1 16,0 1 0,0 0-1,0 0-15,0 0 16,25-1 0,0 51 62,0-75-63,0 50 17,-1-26 30,1 1-46,0-25 62,25 0-63,-26 0 64,1 0 61,25 0-46,-25 0-63,-1 0-15,26 0-1,-50-25 17</inkml:trace>
  <inkml:trace contextRef="#ctx0" brushRef="#br0" timeOffset="8711.6216">3001 14684 0,'0'0'0,"25"0"32,0 0-32,0 0 15,0 0-15,-1 0 16,1 0 0,0 0-1,25 0 1,-1 0-16,-24 0 31,0 25 47,0 0-78,-25 0 16,0 99-1,0-75 1,0 150 0,0-150-1,0 75-15,0-24 16,0-26-16,0-49 16,0 49-16,0-24 15,0 49 1,0 50-16,0-25 15,0 25 1,0-50 0,0 50-16,0-75 15,0 50 1,0-99 0,0 0-16,0 49 15,0-24-15,0 0 16,0-26-16,0 1 15,0 50-15,0-51 16,0 26 0,0-25-1,-25 0 79,0-25-78,-25 0-1,-24 0 1,0 0 0,49 0-16,-25 0 0,1 0 15,24-25 1,-25 0-1,25 25 1,25-25 47,25 75 46,0-25-109,25-25 16,-50 24-1,49-24 16,-24 0 1,0 0-32,24 0 15,1 0 1,24 0-16,1 0 16,24 0-16,0 0 15,50 0-15,0 0 16,-99 0-16,49-24 0,-74-1 15,99-25 1,-100 50 0,26-25-16,-25 25 31,0-24-15</inkml:trace>
  <inkml:trace contextRef="#ctx0" brushRef="#br0" timeOffset="10407.1818">12502 11683 0,'0'25'47,"0"24"-32,0 1-15,0 0 16,0-1-16,24 1 16,1-50-1,-25 25-15,0-1 16,0 1 0,50-25 155,24-74-171,50-50 16,-74 74-16,74-49 16,-99 49-16,49-24 15,50-50 1,-74 99 0,24-24-16,-49 49 15,0-25-15,0 0 16,-1 0-16,1-24 15</inkml:trace>
  <inkml:trace contextRef="#ctx0" brushRef="#br0" timeOffset="12552.2218">17264 11336 0,'-25'0'157,"75"-25"-142,24 0 1,100-24-1,49-1 1,199 25-16,24 0 16,-247-74-1,-100 99-15,50-25 16,-124 25-16,-1 0 31</inkml:trace>
  <inkml:trace contextRef="#ctx0" brushRef="#br0" timeOffset="13342.8968">21803 11385 0,'25'0'47,"0"0"-32,49 0 1,26 0-16,-26 0 16,25 0-16,100 0 15,272-74 1,-322 49-16,49-49 16,75 49-16,-124 25 15,49-50-15,-98 50 16,98-74-1,-124 49 1</inkml:trace>
  <inkml:trace contextRef="#ctx0" brushRef="#br0" timeOffset="16328.0125">11237 5159 0,'24'-49'188,"100"-26"-188,100-73 15,-51 73 1,-74 1-16,25-1 15,50 1-15,-75-1 16,75-24 0,99-50-1,-149 100-15,-50 24 0,-74 0 16,25 25 0,25-25-16,-26 1 15,1 24 1,25-25-1,24 25 1,-24-50-16,-25 50 0,24-25 16,1 1-16,24-26 15,-49 50 1,0 0-16,-25-25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48:03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1960 0,'50'24'156,"-26"1"-140,51-25-1,24 25 1,50-25-16,49 25 16,-74-25-1,174 0-15,-75 0 16,100 0-16,-1 0 15,1 0-15,49 0 16,0 0-16,0 0 16,0 0-16,-25 0 15,323 0 1,-25 0 0,-422 0-16,100 0 15,-1 0 1,-74 0-16,74 0 0,-49 0 15,0 0-15,-25 0 16,-25 0-16,-24 0 16,24 0-16,-24 0 15,-75 0-15,74 0 16,0 0 0,299 0-16,-175 0 15,1 0-15,49 0 16,0 0-1,0 0-15,49 0 16,-24 0-16,25 0 0,74 0 16,-124 0-16,-25-50 15,-24-24-15,-50 74 16,49 0-16,-24-25 16,-25 25-1,0 0-15,-25 0 16,74 0-16,50 0 15,-25 0-15,-24 0 16,74-74-16,0 74 16,-25 0-16,49 0 15,26 0-15,-26 0 16,51 0-16,24 0 16,-124 0-1,74 0-15,-74-50 0,50 25 16,0 25-16,0 0 15,-75 0-15,0 0 16,-124-25-16,50 25 16,-74 0-16,-1 0 15,-74 0 1,25 0-16,0 0 16,-50 0-16,50 0 0,-50 0 15,-25 0 1,50 0-16,25 0 15,-50 0-15,50-74 16,-25 74-16,-99-25 16,50 25-16,-51 0 15</inkml:trace>
  <inkml:trace contextRef="#ctx0" brushRef="#br0" timeOffset="2815.5481">3274 12427 0,'50'-25'94,"-25"25"-79,-1-24 1,51-1 0,-50-25-16,-1 25 15,26-24-15,0-1 0,24 0 16,-49 26 0,25-1-16,-26-25 15,26 1-15,-25-1 16,0 25-16,24-49 15,-24 49-15,0-25 16,24 1-16,1-1 16,-25 1-16,0-1 15,-1 25-15,26-24 16,-50-1 0,50 0-1,-26 1 1,1 49 31</inkml:trace>
  <inkml:trace contextRef="#ctx0" brushRef="#br0" timeOffset="5331.6144">8458 12030 0,'25'0'203,"50"0"-187,-51 0-1,26 0 1,49-49-1,-74 49-15,25-25 16,49 0-16,-74 0 16,-1 25-16,26-25 15,0 25 1,-50-24-16,74-1 16,-49 25-16,25-25 15,-1 0-15,26 25 16,-51 0-1,76-25-15,-76 25 16,76-24 0,-51 24-1,26 0 1,-26-25 0,-24 0-16,25 25 15,24-25 1,-24 25-16,24 0 15,-24 0-15,49-25 16,-25 25-16,-24 0 16,49 0-16,-49 0 15,24 0-15,50 0 16,-99 0 0,25 0-1,-26 0-15,1 0 16,25 0-1,-25 0 1,-1-24 0</inkml:trace>
  <inkml:trace contextRef="#ctx0" brushRef="#br0" timeOffset="6811.4622">14858 12254 0,'50'0'94,"-26"0"-78,1 0-16,0 0 0,25 0 15,-26 0-15,1 0 16,74-25 0,-24 25-16,-50-25 15,-1 25 1,51-50-16,-50 50 15,74-25-15,-25 1 16,-24 24-16,0-25 16,24 0-1,-24-25-15,24 26 16,-24 24-16,-1-25 16,100 0-1,-99-25-15,-1 50 16,50 0-16,-49-24 15,25 24-15,-1 0 16,0 0-16,26 0 16,-51 0-16,26 0 15,-51 0-15,100 0 16,-49 0 0,-26 0-16,1 0 15,-25 0 1,0 0-1,-1 0-15,1 0 47</inkml:trace>
  <inkml:trace contextRef="#ctx0" brushRef="#br0" timeOffset="10720.9594">21084 10765 0,'25'0'94,"0"0"-79,-1 0-15,1 0 16,0 0 0,25 25-16,24 0 15,0 0 1,-49-25-16,-25 24 15,99 1-15,-74 0 16,25 0-16,-1 0 16,26-1-16,-1 51 15,-24-50-15,24 24 16,1 1-16,-26 0 16,26-1-16,74 26 15,-125-75 1,26 49-16,0-24 0,-50 0 15,49 0-15,-24-25 16,0 0 0,0 24-1,-50-98 95,-25 24-95,-49-49 1,74 74-16,-99-148 16,75 98-16,-1 26 15,0-26 1,1 26-16,24-1 15,25 25 1,-25 0-16,25 1 16,0-1 15,0 0 78,25 25-93,0 0 0,74 0-1,-49 25 1,24 24-16,50 51 15,-74-51-15,49 1 0,25 24 16,-25 25 0,-24 1-1,-26-75 1,-24-1 0,0 1 46,-25 0-46,-25-25-1,0 25 1,0 24-16,1-24 0,-26 25 16,-25-25-16,26 24 15,24-49-15,-49 25 16,24 25-16,0-1 15,26-24 1,24 0-16,-75 49 16,26-49-16,24-25 0,0 0 15,0 25 1,25 0-16,-25-1 16,1 1-1</inkml:trace>
  <inkml:trace contextRef="#ctx0" brushRef="#br0" timeOffset="13507.3396">25648 9550 0,'25'-75'47,"0"1"-16,-25 24-15,24 1-16,51-1 15,-50 1 1,-1-26-16,1 50 16,25-24-16,-25-1 15,49-49 1,-24 49 0,-1 1-1,1-1 1,-25 25-16,24-24 15,-24 24-15,50 25 16,-26-25 0,1-25-1,-25 26-15,-1-1 16,76-50 0,-26 51-1,-24-1 1,98-25-16,-73 25 0,123-24 15,-123-1-15,-1 50 16,75-74 0,0 49-1,-124 25-15,24 0 0,50 0 16,1-50-16,-51 50 16,-24 0-1,0 0-15,0 0 16,-1 0-16,1 0 15,75 0 1,-26 0-16,25 75 16,75 49-16,-50-25 15,149 75 1,-75-75-16,149 99 16,-148-99-1,-100-24-15,0-25 16,-74-26-16,99 26 15,-99-25-15,-25 0 16,25-25 0,-1 24-16,1 1 0,0 0 15,-25-75 110,0-74-109,-99-198 0,49 123-1,-24-73-15,-1 172 16,1-98-1,49 148 1,0-24-16,25 49 16,-24-25-16,24 26 15,-25 24 1,50 0 125,74 99-141,124 75 15,-99-50-15,124 74 16,-25-24-16,25 49 15,25 0-15,25-49 16,-50 24 0,-124-74-16,74 0 15,-74-25-15,0-49 0,-74 0 16,0-50 15,-100 49 79,-24-24-110,-1 0 15,-24 0-15,25-25 16,-50 99-16,24-74 15,-73 24-15,74 26 16,-25-50-16,24 49 16,-73 0-16,98-49 15,-74 74 1,-49 25-16,124-99 16,-26 74-1,51-74-15,-75 25 16,74-1-16,0-49 0,26 25 15,-26 25 1,-49-1-16,99-24 16,-75-25-16,51 25 15,-1-25-15,-25 50 16,1-26 0,24 1-1,0-25-15</inkml:trace>
  <inkml:trace contextRef="#ctx0" brushRef="#br0" timeOffset="18354.7658">23812 10616 0,'0'25'94,"25"0"-32,0 0-46,25 0-16,24 74 16,1-50-16,24 51 15,25 24-15,149 124 16,-149-149-1,49 75 1,51-1-16,-26 1 0,25-1 16,-49 1-16,74 0 15,-174-100-15,274 174 16,-224-124 0,24 25-1,-73-50 1,49 50-16,-50-50 15,50 50 1,-74-74 0,0-26-16,-26-24 0</inkml:trace>
  <inkml:trace contextRef="#ctx0" brushRef="#br0" timeOffset="18919.6475">27260 13097 0,'0'49'62,"0"26"-46,0 74-16,0-50 15,0-49 1,0 49-16,0 0 16,0 0-16,0-24 15,0-1 1,25-24-16,-25-1 0,0-24 16,0 0-16,25 0 109,0-25-93,0 0-16</inkml:trace>
  <inkml:trace contextRef="#ctx0" brushRef="#br0" timeOffset="20070.7592">27632 12948 0,'0'0'0,"-24"25"156,24 49-125,24-74-31,1 0 16,25 0-16,49 0 16,-49 25-16,74-25 15,0 25-15,-99-25 16,74 0 0,-99 25 46,25 24-46,-25-24-1,0 50 1,0 24-16,0 25 16,-25 49-16,25-98 15,-25 49-15,25-50 0,-74 125 16,74-175-16,-50 51 15,25-50 1,0 49-16,25-49 16,-25 25-1,-24-26-15,24 1 16,-49 50 0,74-51-1,-25-24 1,-25 0-16,1 25 15,-26-25 1,-74 0 0,-24 0-16,-50 0 15,173 0 1,-25 0 0,51 0-1,-1 0-15,0-49 63,0 24-48,25 0-15,0-25 16,0 1 0,0-1-16,0 0 15,0-24-15</inkml:trace>
  <inkml:trace contextRef="#ctx0" brushRef="#br0" timeOffset="22419.7575">28327 13643 0,'0'-50'141,"25"0"-126,0 26-15,24-100 16,100-50-1,-25 25-15,-25-25 0,25 1 16,25 24-16,-25-74 16,-25 74-16,25 25 15,25-99-15,-74 148 16,24-98-16,25 49 16,0 0-16,25-25 15,-75 25-15,25 0 16,25-100-16,-49 150 15,-1-25-15,-49 49 16,0 1 0,0-1-16,-1 0 15,1 26 1,-50 24 171,-24 0-171,-1 24-16,-24 1 16,49-25-1,25 25-15,-50-25 16,1 25-16,24-25 16,-25 25-1,50-1 1,-24-24-16,-1 0 15,-25 25 1,25 0 15,-24 0-31,-1 0 16,25-1-16,0 1 16,1-25-1,-1 0 32,74 0 31,-24 0-62,50 0-16,-26-49 15,-24 49-15,25-25 16,-1 0 0,75 0-16,-124 0 15,50 1-15,-25 24 16,0 0-16,-1-25 16,1 25-1,0 0-15,0 0 16,0 0-16,-1 0 15,26 0-15,-25 0 16,74 49-16,-49 1 16,74 49-16,-75-49 15,1-1-15,-25 1 16,-1 24-16,1 1 16,0-26-16,-25 51 15,0-51-15,0 26 16,0-1-16,0 1 15,0-51-15,0 51 16,0-50-16,0-1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1:55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15850 12353 0,'25'25'31,"25"-1"1,-26 1-32,-24 25 15,25 24-15,0-24 16,25-1-16,-50-24 16,24 25-16,1-1 15,-25-24-15,25 0 16,0 0-16,0-25 78,49 0-62,-49 0-1,74 0-15,-49 0 16,148-50-16,-123-24 0,98-50 15,-24 49-15,-25-24 16,-25 50 0,25-51-16,124-73 15,-173 98 1,24 26-16,-25 24 16,1-74-16,-26 74 15,-24 25-15,0-25 16,25-25-16</inkml:trace>
  <inkml:trace contextRef="#ctx0" brushRef="#br0" timeOffset="2200.181">21704 7987 0,'25'0'62,"0"50"-46,0-50-1,24 49-15,-24 26 0,0-50 16,0 49 0,74 25-16,-50-24 15,1-1 1,-25-24-1,49 24-15,-49-49 16,0-25 0,0 0-1,-1 0 17,26 0-17,-25 0 1,49-25-1,-24 0 1,74-24-16,-50-26 16,125 1-16,-75-25 15,-25 49-15,273-173 16,-74 24 0,-100 100-1,50-124 1,-198 173-1,24 1-15,-49 24 16,0 25-16,0-25 0</inkml:trace>
  <inkml:trace contextRef="#ctx0" brushRef="#br0" timeOffset="3761.3996">27360 10840 0,'0'24'31,"0"1"-16,24 25 1,-24-25-16,0 49 16,25-24-16,0-26 15,0 26-15,-25 25 16,25-51 0,-25 1-1,24 0 1,-24 0-1,25 0 1,-25-1 0,25 1-1,0 0 1,0-25 0,-1 25-1,1-25 32,50 0-31,123 0-16,-99-50 15,273-74 1,-124-25 0,0 75-16,1-75 15,-1 50-15,-100 24 16,150-24-16,-174 50 15,74-51-15,-123 76 0,24-51 16,75-24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2:04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10145 0,'124'0'141,"24"0"-141,76 0 15,49 0-15,24 0 16,299 0 0,-274 0-16,50 0 15,0 0-15,25 0 16,25 0-16,74 0 15,-124 0 1,99 0-16,-24 0 16,24 0-16,75 0 15,793 0-15,-669 0 16,99 0 0,-100 0-16,-24 0 15,25 0-15,0 0 16,0 0-16,-174 0 15,149-49-15,347-26 16,-546 25 0,-24 1-16,49 24 15,-49-49-15,49-1 16,-24 26 0,-26-26-16,1 1 0,-50 24 15,99-24-15,-49 74 16,-50 0-1,447-25-15,-348-25 16,25 50 0,25 0-16,-124 0 15,74 0-15,-99 0 16,-49 0-16,-50 0 16,-50 0-16,-99-24 0,-25 24 15,-49 0 1,-1-50-1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49:46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4738 0,'-25'0'46,"50"49"-46,-1 1 16,1 49 0,74 0-16,-74-49 15,0-25 1,25 49 0,-26-74-1,-24 25 1,25-25-1,0 0 1,25 25 0,-1 0-1,-24-25 1,0 0-16,49 0 16,-24 0-1,124-124-15,-50 24 16,49-73-1,-98 123 1,-1-24-16,-49 49 0,0 25 16,-1-50-1</inkml:trace>
  <inkml:trace contextRef="#ctx0" brushRef="#br0" timeOffset="887.7675">5234 4837 0,'25'0'47,"24"25"-31,26 74-1,-26-49-15,26-26 16,-26 26-16,-24-50 15,-25 25-15,25 0 16,0-25-16,-1 0 47,1 0-47,0 0 16,25 0-1,-1-25 1,26-50-16,24-49 0,-49 75 15,74-75-15,-75 74 16,75-74 0,-99 74-16,25 1 15,-26 24 1,-24 0 0</inkml:trace>
  <inkml:trace contextRef="#ctx0" brushRef="#br0" timeOffset="1830.6065">6772 4440 0,'0'-25'47,"74"25"-47,75 273 15,-50-149 1,-49-25 0,-1 25-16,51-49 15,-26-1-15,-49-49 0,0 0 16,-25 0-1,49-25 64,1-25-64,-1-99 1,51 0-16,-51 74 15,1 1 1,-25 24-16,24-25 16,-24 50-16,0-25 0,-25 0 15,25 1 17,-1-1-32,26 0 31</inkml:trace>
  <inkml:trace contextRef="#ctx0" brushRef="#br0" timeOffset="12950.2061">3200 6921 0,'25'0'140,"49"49"-124,50-24-1,-74 0-15,-1 0 16,-24-25-16,49 49 16,-49-49-1,25 0-15,-25 0 16,0 0 0,-1 0-16,1 0 0,25 0 15,-25 0 1,24 0-16,26-25 0,-26 1 15,-24 24-15,74-50 16,-74 25 0,0 0-16,99 1 15,-75-26-15,-24 50 16,0-25 0,49-25-1,-49 26-15,0-1 16,0 25-1,0-25 1,-1 25-16</inkml:trace>
  <inkml:trace contextRef="#ctx0" brushRef="#br0" timeOffset="13926.0278">5655 6921 0,'75'0'125,"-1"0"-109,-24 0 0,24-25-16,75-75 0,-50 51 15,1-26-15,73 1 16,-98-25 0,-1 74-1</inkml:trace>
  <inkml:trace contextRef="#ctx0" brushRef="#br0" timeOffset="14486.6555">7838 7045 0,'0'0'0,"75"0"15,-26-25 1,-24 0-16,74-99 15,-49 74 1,0 1-16,-1-1 16,1 0-16,-1-24 15,-24 49 1,25 25-16,-25-25 16,-25 1-16,24-1 15,26 0-15,-25 25 16,0-25-1,-1 0 1,1 1-16</inkml:trace>
  <inkml:trace contextRef="#ctx0" brushRef="#br0" timeOffset="15509.8001">3497 5779 0,'50'-24'109,"24"-1"-109,-49 0 16,75 0-16,-26 0 15,-49 25-15,24-24 16,1-1 0,-25 0-1,0 25-15</inkml:trace>
  <inkml:trace contextRef="#ctx0" brushRef="#br0" timeOffset="16046.4652">4911 5879 0,'25'0'78,"99"0"-62,-25 0-1,1-50-15,73-24 16,-24-26-16,-25 51 15,0-50-15,-49 74 16,-51 0-16,26 0 16</inkml:trace>
  <inkml:trace contextRef="#ctx0" brushRef="#br0" timeOffset="16494.1004">7714 5680 0,'25'0'78,"0"0"-63,0 0-15,24-25 16,75 1-16,-24-1 16,48-74-16,-48 49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2:08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 5829 0,'25'0'172,"0"0"-156,-1 0-16,1 0 15,0 0 1,0 0-16,0 0 0,-1 0 16,51 0-1,-50 0-15,123 0 16,76 0-1,-100 0 1,0 0-16,0 0 16,25 0-16,-75 0 15,25 0-15,0 0 16,-49 0 0,24 0-16,-24 0 0,0 0 15,-26 0 16,1 0 1,25 0-17,-25 0 1,-1 0 0,26 0-16,0 0 0,24 0 15,-24 0-15,24 0 16,-49 0-16,49 0 15,-24 0-15,24 0 16,-24 0-16,24 0 16,-49 0-1,25-25 1,49 25 953,199 0-969,173-74 15,25 24-15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50:17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3870 3249 0,'-25'-24'188,"50"24"-157,49-25-15,75 25-1,-50-25-15,-25 25 16,50-50-16,-49 50 15,98-49 1,-73 49-16,24 0 16,-25-25-1,-49 25-15,49 0 0,0 0 16,-25 0 0,125 0-16,-50 0 15,-50 0 1,124 0-16,-99 0 15,0 0 1,0 0-16,-25 0 0,-49 0 16,24 0-16,-24 0 15,49 0 1,-24 0-16,-26 0 0,26 0 16,-26 0-16,51 0 31,-26 0-31,-49 0 15,24 0-15,51 0 16,-26 0 0,-24 0-16,24 0 15,-24 0 1,24 0-16,0 0 16,-24 0-1,-25 0 1,49 0-16,-49 0 0,25 0 31,-26 0-31,1 0 16,25 0-1,-25 0 1,0 0 0,-1 0-1,1 0 1,0 0-16,0 0 0,0 0 15,24 0-15,-24 0 16,0 0 0,49 0-16,-49 0 15,99 0-15,-50 0 0,-49 0 16,50 0 0,-26 0-16,-24 0 15,49 0-15,1 0 16,-26 25-1,26-25 1,-50 0 0,0 0-16,24 0 62,-24 0-46,25 0-1,-26 0 1,51 0-16,-26 0 16,1 0-1,-25 0-15,24 0 16,1 0-16,0 0 16,-26 0-16,1 0 15,25 0 1,-25 0-16,-1 0 15,26 0 485,0 0-500,24 0 16,-24 0 0,74 0-16,-99 0 15,49 0 1,-49 0 0,0 0-16,-1 0 15,1 0 1,0 0-1,25 0 1,-26 0 0,76 0-1,-1 0-15,25 0 16,-50 0 0,50 0-1,-49 0 1,-1 0-16,-49 0 15,0 0 1,24-25-16,-24 25 16,0 0-1,25-50 1,-26 50 0,1 0-1,0 0 32,25-24-31,-26 24-1,1 0 1,25 0 0,-25 0-16,-1 0 15,26 0 1,-25 0-1,0 0 17,24 0-32,-24 0 15,0 0 1,24 0-16,75-25 16,-99 25-1,50 0-15,-51 0 16,100 0-1,-99 0 1,25 0-16,-25 0 16,0 0-1,-1 0 1,1 0 0,0 0-16,0 0 15,49 0 1,-49 0-16,49 0 15,-49 0-15,0 0 16,25 0-16,-26 0 16,26 0-16,-25 0 15,0 0-15,-1 0 16,1 0-16,25 0 16,-25 0-1,49 0-15,-49 0 16,0 0-1,24 0 1,-24 0-16,0 0 16,24 0 15,-24 0-31,0 0 16,25 0-1,-25 0 1,-1 0-16,1 0 15,0 0 1,0 0 0,0 0-1,-1 0-15,1 0 16,0 0 0,25 0-16,24 0 15,-24 0-15,-26 0 16,51 0-16,49 0 15,-50 0 1,1 0-16,24 0 16,-25 0-16,-24 0 15,24 0 1,-49 0-16,0 0 16,0 0-1,0 0 16,-1 0-15,1 0-16,25 0 16,-1 0-16,1 0 15,0 0-15,24 0 16,-24 0-16,24 0 16,-49-25-16,49 25 15,-49 0-15,0 0 16,0 0-16,24 0 15,-24 0 1,0 0-16,24 0 16,-24 0-16,0 0 31,25 0 16,-26 0-16,1 0 735,50 0-766,-50 0 15,-1 0-15,26 0 16,-25 0 0,0 0-1,24 0 1,-24 0-1,0 0 17,0 25-32,-1 0 15,1-25 1,0 0 15,25 0-31,-26 0 31,1 0-15,25 0 0,-25 0-1,-25 24-15,24-24 16,26 25-16,-25-25 16,24 0-16,-24 0 15,0 0 1,0 0-16,0 0 15,-1 0 1,1 25-16,0 0 16,0-25-1,24 0 1,-24 0-16,0 25 16,25-25 15,-1 0-31,-49 24 15,50-24 1,0 0-16,24 0 16,-24 0-16,49 0 15,-50 0 1,51 0-16,-1 0 16,-50 0-16,51 0 15,-26 0-15,0 0 16,1 0-16,-26 0 15,26 0-15,-50 0 16,24 0 0,-24 25-16,0 0 15,0-25 1,0 0 0,-1 0-1,1 0 1,0 0-1,0 0 1,49 0 0,1 0-16,-51 0 15,26 0-15,0 0 0,24 0 16,-24 0 0,24 0-16,0 0 0,1 0 15,-26 0-15,26 0 16,74 0-1,49 0 1,-123 0 0,173 0-1,-149 0-15,-25 0 16,1 0-16,-51 0 16,26 0-16,0 0 15,-1 0-15,1 0 16,0 0-1,24 0 1,-49 0 0,0 0-16,24-25 15,1 25-15,-25 0 16,-1 0-16,51 0 16,-26 0-16,26 0 15,24 0 1,-49 0-1,98 0-15,-98 0 16,49 0 0,-49 0-1,24 0 1,-49 0-16,0 0 16,0 0-1,0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2:23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1811 0,'0'25'94,"75"-25"-79,-50 0-15,148-50 16,-98 50 0,222-25-1,-198 25-15,75-25 16,-75 25-16,50 0 15,-99 0-15,49 0 16,0 0 0,-24-49-16,24 49 0,25-25 15,-99 25-15,49 0 16,-24-25-16,24 25 16,-24 0-16,-1 0 15,1-25 1,49 25-1,-24 0-15,-1 0 16,25 0-16,-24 0 16,123 0-1,-99-74-15,0 74 0,-24-25 16,24 25 0,25-25-16,-74 25 15,74 0-15,-25 0 16,0 0-16,50-25 15,0 25-15,49 0 16,-49-49-16,50 49 16,173 0-1,-199 0-15,125-50 16,-149 50 0,-50 0-16,-49 0 15,49 0-15,-50 0 16,26 0-1,24 0-15,-25 0 16,26 0-16,-1 0 16,149 0-16,-99 0 15,148 0 1,-222 0 0,198 0-1,-124 0-15,-50 0 0,-74 0 16,24 0-1,1 0-15,74 0 16,0 0 0,-50 0-1,-49 0-15,49 0 16,-49 0-16,50 0 16,-51 0-16,1 0 15,25 0-15,-25 0 16,24 0-1,1 0 1,0 0 0,-1 0-16,-24 0 0,0 0 15,49 0-15,-24 0 16,24 0-16,-49 0 16,49 0-16,-49 0 15,0 0 141,25 0-156,-1 0 16,1 0 15,-25 0-15,-1 0-16,1 0 47,0 0-32,0 0 17,0 0 77,-1 0-93,1 0 46,0 0-46,0 0-1,0 0 17,-1 0-1,1 0-31,0 0 16,0 0-1,49 25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50:35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7640 10765 0,'-25'-49'438,"25"24"-423,0-25-15,25 1 16,0 24-16,-1 25 16,-24-25-16,50-25 15,-25 1 1,0 24-1,49 0 360,-24 0-375,24 25 16,1-24 0,-26-1-1,1-25-15,-1 50 0,-24-25 16,25 25-16,-25-24 16,-1 24-1,1-25 1,25 25-16,-1-50 15,26 25 1,-26 25 0,26-24-1,-50 24 1,49 0-16,-24-25 16,-1 25-16,50-50 15,-49 50-15,0-25 16,99 0-16,-75 25 15,-49 0-15,99 0 16,-50-24-16,75 24 16,-99-50-1,-26 50-15,26 0 16,24-25-16,-24 25 16,24 0-1,-49-25-15,25 25 16,-25 0-16,0 0 0,49-24 15,-49 24 1,99-50-16,-99 50 16,74-25-1,0 0 1,-74 25 0,0 0-16,24 0 15,1 0 1,-1-24-1,-24 24-15,50 0 16,-51 0-16,26 0 16,24 0-16,125-50 15,-149 50 1,74-25 0,49 25-1,-98 0-15,-1 0 16,25 0-16,-24 0 15,-26 0-15,26 0 16,-26 0 0,26 0-1,-51 0 1,26 0 0,0 0-1,24 0 1,-24 0-16,99 0 15,-50 0 1,-25 0-16,-24 0 16,24 0-1,-24 0 1,-1 0-16,-24 0 16,0 0-16,25 0 31,-26 0-16,1 0-15,25 0 16,-1 0 0,-24 0-16,25 0 0,-25 0 15,49 0-15,-49 0 16,0 0-16,24 0 16,1 0-16,-25 0 15,24 0-15,1 0 16,24 0-1,1 0 1,-26 0 0,75 0-16,-49 25 15,-1-25-15,-24 25 16,24 0-16,1-25 16,-51 0-1,51 49-15,-50-49 16,49 0-16,25 25 0,-24-25 15,-50 0 1,49 25 0,-49-25-16,0 0 15,24 0-15,-24 0 16,25 49-16,-26-49 16,1 25-16,0-25 15,25 25-15,-26-25 16,1 25-16,0-25 15,25 0-15,-1 25 16,1-1 0,-25-24-1,24 25 1,-24-25-16,25 25 16,-1 25-1,1-50-15,74 49 16,-99-49-16,0 25 15,24-25-15,1 25 16,-25 0-16,-1-25 16,1 0-16,25 25 15,-25-25 1,-1 0-16,26 24 16,24 1 46,-74-74 188,-24 24-234,-1-25-16,25 25 15,-25-24 1,-25-1-16,26 25 16,-26-49-1,25 24-15,0 25 16,1 25-1,24-24 1,-25-1-16,0 0 16,0 25-16,0 0 31,1-25-15,24 50 171,0 0-171,74 0-1,25 49 1,-49-24-16,-1-1 16,-24-24-1,25-25 1,-25 25 31,24 0-32,-24 0 1,-25-1-16,25 1 16,0 25-1,24-1 1,-24-24-1,-25 0-15,25 0 63,-25 0-16,0 24-16,-25-49-15,0 0-1,0 25-15,-24-25 16,-100 25 0,75-25-16,-1 25 15,-49-1-15,99 1 16,-49 0-16,24-25 15,1 25 1,-1 0 0,25 24-1,1-49 1,-1 0 0,0 25-1,0-25 1,0 25-1,-24 24-15,24-24 16,0 0-16,0-25 0,-24 25 16,24 0-1,-25-1-15,25 1 16,25 0 0,-49 0 15</inkml:trace>
  <inkml:trace contextRef="#ctx0" brushRef="#br0" timeOffset="14983.703">20265 10170 0,'25'0'360,"25"0"-345,-1 0 1,26 0 0,-26 0-1,-24 0 1,25 25-16,-25-25 0,49 25 16,-24-25-1,24 0-15,-49 0 16,49 0-16,-24 24 15,0-24-15,-26 0 16,1 0 0,0 25-1,0-25 1,0 0 0,-1 0-1,26 0 1,0 50-1,24-25 1,-49-25-16,49 0 16,-24 0-16,24 24 15,-49-24 1,0 0 0,0 0-1,-1 0 1,1 0-1,75 0-15,-26 0 16,-24 0 0,-26 0-1,26 0-15,-25 0 16,0 0-16,24 0 0,-24 0 16,0 0-1,24 0-15,-24 0 31,0 0-15,49 0 0,-49 0-16,25 0 31,-25 0-31,-1 0 16,26 0-16,-25 0 15,0 0-15,-1 0 16,1 0-16,0 0 15,25 0-15,-1 0 16,1 0 0,24 0-1,-24 0-15,24 25 16,75-25-16,-124 0 16,49 0-1,50 0-15,-99 0 16,0 0-16,25 0 0,-26 0 15,1 0-15,25 0 16,-25 0 0,-1 0 15,1 0-15,0 0-1,0 0-15,0 0 16,-1 0-1,1 0-15,25 0 16,-25 0-16,24 0 0,-24 0 16,0 0-1,25 0-15,-26 0 16,1 0 0,25 0-1,-25 0 1,-1 0-1,26 0 32,-25 0-15,0 0-1,24 0-16,-24 0 1,0 0 0,24 0-1,1 0 1,24 0-16,-24 0 16,49 0-1,-49 0-15,24 0 16,-24 0-16,24 0 15,1 0 1,-50 0-16,-1 0 16,26 0-16,-25 0 15,0 0-15,-1 0 16,26 25-16,-25-25 16,0 0-1,24 0 1,-24 0-1,0 0-15,24 0 16,-24 0 0,0 0-1,25 0-15,-26 0 16,51 0 0,-50 0-16,-1 0 15,26 0-15,-25 0 16,0 0-16,-1 0 15,51 0 1,-50 0-16,49 0 16,-24 0-16,24 0 15,-24 0-15,-25 0 16,24 0-16,26 0 16,-26 0-16,-24 0 15,0 0-15,0 0 16,24 0-1,1 0-15,-25 0 16,-1 0 0,26 0-16,0 0 15,24 0 1,-49 0-16,0 0 16,-1 0-16,1 0 15,0 0 1,0 0-16,0 0 0,24 0 15,1 0-15,-1 0 16,1 0-16,0 0 16,-1-25-1,1 25 1,0-49-16,-26 49 31,1 0-15,0 0-16,0-25 15,0 25 1,49 0 0,0 0-1,-49 0-15,0 0 16,0 0-16,24 0 16,1 0-16,0 0 15,-1 0 1,26 0-16,-51 0 15,26 0-15,24 0 16,26-25 0,-75 25-16,49 0 15,-24-25-15,24 25 16,-24 0-16,-26 0 16,76-49-16,-76 49 31,1 0-16,0 0 1,0 0 0,0 0 15,-1 0-31,1 0 16,0 0-1,25 0 16</inkml:trace>
  <inkml:trace contextRef="#ctx0" brushRef="#br0" timeOffset="17759.389">25896 8582 0,'0'0'0,"-50"25"47,50 25-47,-24 49 16,-1-49-1,25 24-15,0 25 0,0-49 16,-50 49-16,50-49 16,0 24-1,-25 25-15,25-24 16,0-1 0,0-24-16,0 49 15,0-25-15,0-49 16,0 99-1,0-49-15,0-26 0,0-24 16,25 50 0,0-75-16,0 49 15,49-49 1,1 50-16,24-50 16,50 0-16,396 0 15,-172 0 1,296-75-1,-321-74 1,-26 25-16,-173 100 0,0-51 16,-100 26-16,26-1 31,-75 25-15,0 0-1</inkml:trace>
  <inkml:trace contextRef="#ctx0" brushRef="#br0" timeOffset="19565.6114">25797 8607 0,'74'0'110,"1"-25"-95,98-74 1,26 74-16,-50 1 15,49-51-15,-74 26 16,74 24-16,-49-25 16,0 1-16,-50 49 15,50-25-15,50-25 16,-26 50 0,-123-25-1,49 25-15,-49 0 0,99-49 16,-50 49-1,-74 0-15,24-25 16,-24 25 0,49 0-16,-24 0 0,-25 0 15,49-25-15,-49 25 16,74 0 0,-74 0-1,74 0-15,-24 0 16,-51 0-1,51 50 1,-50-25 0,0-1-1,-25 1-15,0 0 16,24 25-16,-24-1 16,0 1-16,0 24 15,0-49-15,0 49 16,0-24-16,0 24 15,0 1-15,0-26 16,0 1-16,0 24 16,0 26-1,0-51-15,0 26 16,0-26-16,0 1 16,0 0-1,50 49-15,-50-74 0,25 49 16,-25-24-1,0 24 1,25-49-16,-25 0 16,0-1-16,24 1 15,-24 0 1,0 0-16,0 0 31,0-1 0,0 1 1,0 0-17,-49-25-15,-1 25 16,-24-25-16,-1 49 16,26-49-1,24 0-15,-99 25 0,-25 0 16,0 0-16,-49-25 15,-25 0-15,-1 0 16,26 0 0,49 0-16,25 0 0,0 0 15,25 0-15,49 0 16,25 0-16,1 0 16,-1 0-16,0 0 15,0 25 1,25-1-1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2:37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17115 11807 0,'-25'25'31,"25"24"-15,25-24-16,0 50 16,0-26-16,0 1 15,-25-1-15,24 1 16,1 0 0,0-25-1,-25-1-15,50 26 16,-26-25-1,1 24 1,0 1-16,0 0 16,-25-26-1,25-24-15,-1 25 0,1 25 16,0-25 0,0-1 15,0-24-16,24 0 17,1 0-32,24 0 15,-49 0 1,198 0 0,-74 0-16,149-124 15,-124 75 1,49-75-1,74 0 1,-173 74-16,-24 25 16,24-49-16,-75 49 15,51-25-15,-51 1 16,50-1 0,-49 25-1,24-24-15,-49 24 16,25 0-1,-25 25 1</inkml:trace>
  <inkml:trace contextRef="#ctx0" brushRef="#br0" timeOffset="9550.6378">18529 6697 0,'-124'-74'16,"-223"24"0,124 50-16,24 0 15,-74 0-15,50 0 16,-50 0-16,75 0 16,-150-74-1,249 74-15,50 0 16,-1-25-16,25 25 15,25 74 204,0 26-203,0 24-1,0 0-15,0 0 16,0 25-16,0-50 0,25 124 16,-25-99-1,25 0-15,-25-25 16,25-24-16,-25 24 16,0-25-1,0 1-15,0 24 16,0 25-16,0-25 15,0-24-15,0 24 16,0 0-16,49 25 16,-49-50-16,0 26 15,25-1-15,0 75 16,-25-50 0,25 0-16,-25-25 15,24 0-15,1 0 16,-25-24-16,25 24 15,25 0-15,-50 25 16,0-49-16,25 173 16,-1-174-1,1 0-15,-25-24 16,25 24-16,-25 26 16,0-76-16,25 1 15,-25 25-15,0 24 16,0 26-1,25-26 1,-25 50-16,49-50 16,-49 1-1,0-1 1,0-24-16,0-25 16,0 49-16,0-49 0,0 24 15,0 1 1,0 49-16,0-74 15,0 0-15,0 24 16,0 1 0,0 0-1,0-1 1,0 1-16,-25 24 16,25-24-1,-24 24 1,24-24-1,0-25-15,0 24 0,0-24 16,0 0-16,0 25 16,0-26-1,0 1-15,0 0 16,0 0 0,0 0-16,0-1 15,0 1 1,0 25-1,0-25 1,0-1-16,0 26 16,0-25-1,0 0 1,0 24-16,0-24 16,0 0-1,0 25 1,0-26-1,0 26 1,0 0 0,0-26-16,0 26 31,0-25-31,0 0 31,0-1-31,24-24 203,51 0-187,24 0-16,-25 0 0,1 0 16,49 0-16,0 0 15,-50 0 1,50 0-16,-25 0 15,26 0-15,-51 0 16,25 0 0,0 0-1,-74 0-15</inkml:trace>
  <inkml:trace contextRef="#ctx0" brushRef="#br0" timeOffset="15144.004">8979 10988 0,'-25'-24'297,"25"-1"-282,0 0 1,0 0-16,25 25 16,25-49-16,-25 49 15,0 0 1,-25-25-1,24 25 1,26 0-16,0 0 16,-50-25-1,99 25 1,-74-25 0,-1 25-16,1 0 15,0-25-15,0 25 16,0-24-16,-1 24 15,1 0-15,50 0 16,-51 0-16,-24-25 0,100 25 16,-51 0-16,50-25 15,1 25 1,-26-25 0,-24 0-1,24 25-15,-49 0 16,25 0-16,-26 0 15,26-24-15,-25 24 32,24 0-17,-24 0 79,0 0-78,25 0-1,-1 0 1,1 0 0,-25 0-16,-1 0 15,1 0-15,25 0 16,49 0-1,-49 0 1,24 0 0,-49 0-16,49 0 15,-24 0 1,-1 0 0,-24 0-16,0 0 15,74 0-15,-74 0 16,50 0-16,73 0 15,-24 0 1,-24 0 0,-26 0-1,0 0-15,1 0 16,-26 0-16,100 0 16,-49 0-16,48 0 15,-48 0-15,-1 0 16,99 0-1,-74 0 1,-49 0-16,-1 0 0,25 0 16,-24 0-16,-26 0 15,51 0 1,24 0 0,-75 0-1,1 0-15,-1 0 16,26 0-16,24 0 15,-49 0 1,24 0-16,75 0 16,-75 0-1,75 0 1,-99 0-16,24 0 16,1 0-1,-51 0-15,26 0 16,24 0-16,-49 0 15,50 0-15,-51 0 16,51 0-16,-26 0 16,26 0-16,-50 0 15,99 0 1,-100 0 0,76 0-16,-76 0 15,26 0-15,-25 0 16,49 0-16,-49 0 0,50 0 15,-26 0-15,26 0 16,-26 0-16,26 0 16,49 0-1,-100 0 1,51 0 0,-26 0-16,26 0 15,-1 0-15,-24 0 16,-25 0-16,49 0 15,-24 0 1,24 0 0,25 0-1,-49 0-15,0 0 16,24 0 0,-49 0-1,0 0-15,-1 0 16,1 0-1,0 0 1,0 0-16,0 0 16,-1 0-1,26 0-15,-25 0 16,0 0 0,49 0-16,-49 0 15,24 0-15,-24 0 16,0 0-16,0 0 15,-50 0 173,0 0-172,-74-25-1,25 25 1,-26-75-1,76 75-15,-1-24 16,0 24-16,-25-25 16,26 25-1,73 0 204,1 0-203,49 0-1,-25 0 1,-49 0-16,25 0 16,-1 0-1,1 0 1,0 0-16,-1 49 0,-24-49 15,0 25 1,24 0 0,-24-25 46,0 0-46,0 0-16,-25 25 0,25 0 15,-25-1 1,25 1 0,-25 0-1,0 0 1,0 0 0,0-1-1,0 1-15,0 25 16,-50-1-1,0 1 1,1-25 0,-26 0-16,26-1 15,-26 26-15,-24-25 16,25 0-16,24-1 0,25-24 16,-24 50-16,-1-25 46</inkml:trace>
  <inkml:trace contextRef="#ctx0" brushRef="#br0" timeOffset="22051.1727">25276 5333 0,'-25'0'172,"25"50"-157,0 24-15,0 75 16,25 24-1,25-24-15,-1 99 0,-49-49 16,75 49-16,-26-75 16,-49 76-1,25-51-15,-25-74 16,0 25-16,0 0 16,0-50-16,0 0 15,0-25-15,0 1 16,0-25-16,0 49 15,0-25 1,0-24-16,0 49 16,0 25-16,0-99 0,0 74 15,0-49 1,0 49-16,0-25 0,0 1 16,0-1-1,0 75-15,0-25 16,0-50-1,0 75 1,0-99 0,0 123-16,0-123 15,0 49 1,0-49-16,0 49 16,0 0-16,0-49 15,0 49-15,0-24 16,0-51-1,0 51-15,0-50 16,0 24-16,0 1 16,0-25-16,0 49 15,0-24-15,0-1 16,0 1-16,0-1 16,0 26-16,0-50 15,0 99-15,0-25 16,0-49-16,0-1 15,0 75-15,0-99 16,0 49-16,0 1 16,0 49-1,0 0 1,0-50-16,0 1 16,0-26-16,0-24 15,0 49 1,0-49-1,0 25-15,0-25 16,0 24-16,0 1 0,0 0 16,25 98-1,-25-123 1,0 99-16,0-99 16,0 25-16,0-26 15,0 26-15,0-25 16,0 49-1,49-24-15,-49-1 16,25-24-16,-25 25 16,0 49-1,0-24-15,25-1 16,-25-24 0,25-26-16,-25 26 15,0-25 1,0 0-16,0 24 15,0 1 1,25-25 0,-25-1-1,24 1 1,-24 0 0,25 0-1,-25 0-15,25 24 0,25 1 16,-26-50-1,-24 25 1,25-1-16,50 51 16,-50-50-16,-1-25 0,1 24 15,25 1 1,24 0-16,-49 0 16,0 0-16,74-1 15,-49 1 1,-26-25-16,51 50 15,-50-50-15,-1 0 16,1 0 0,25 0-1,-1 0 1,26 0-16,74 0 16,24 0-1,-24 0-15,124 49 16,25-24-16,-26-25 15,26 75 1,198-26-16,-347-49 16,-75 0-1,75 0-15,-74 0 16,-26 0-16,-24 0 16,0 0 77,-25-74-77</inkml:trace>
  <inkml:trace contextRef="#ctx0" brushRef="#br0" timeOffset="24277.6489">25350 5556 0,'50'25'47,"-25"-25"-32,74 0-15,-74 25 16,99 0-16,-25-25 16,-25 49-1,150-24-15,-75-25 16,99 50 0,-100-50-1,200 74-15,-175-49 16,26 25-1,-50-26-15,99-24 0,-100 50 16,76 0 0,-125-50-1,50 24 1,-100-24-16,-24 0 16,0 0-16,-25 25 31,25 25-31,24-1 15,1 51-15,-25-26 16,99 100-16,-75-26 16,51 51-16,-76-100 15,1 50-15,50 25 16,-51 24-16,1-49 16,-25 24-1,25 249-15,50-298 16,-75 25-16,24 0 15,-24-50-15,0 0 16,0 0-16,0 26 16,0-51-16,0 0 15,0 50-15,-24 0 16,24 0 0,-25 75-16,0-100 15,25 50 1,0-50-16,-50 0 15,50-24-15,0 49 16,0-50-16,0 1 16,0-1-1,0 25-15,0-49 0,0 24 16,0-49-16,0 49 16,0 1-1,0 24 1,0-24-16,0-26 0,0 50 15,0-49-15,25 74 16,-25-50 0,25-24-1,-25-25-15,50 74 16,-50-74-16,0 0 16,0 24-16,0 1 15,0-1-15,0 1 16,0 0-1,0-26-15,24 51 16,-24-50-16,0 49 16,25-24-16,-25-1 15,50 26 1,-50-50-16,25 24 16,-1 26-16,51 24 15,-50-50 1,-25-24-16,24 50 15,1-26-15,74 100 16,-99-99-16,25-1 16,74 51-16,-74-51 15,0 26 1,0-26-16,0-24 16,-25 25-16,0-26 15,0 26 16,0-25 1,0 0-17,0 49 17,0-49-32,-25 0 15,-25-1 1,1-24-1,-51 25-15,76-25 16,-76 50-16,76-25 16,-125 49-16,74-74 15,26 25-15,-1-25 16,-24 0-16,24 25 16,0-25-16,-24 24 15,49-24-15,-49 0 16,24 50-16,25-50 15,-49 0-15,49 0 16,0 25-16,-24-25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7:11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13122 7218 0,'-25'0'94,"25"-25"-63,0 1-15,25 24-16,24 0 16,26 0-16,-26 0 15,-24 0 1,25 0-16,49 0 0,25 0 16,0 0-16,-50 0 15,75 0 1,-50 0-16,1-25 0,48 25 15,-48 0-15,49 0 16,-50 0-16,0 0 16,50 0-16,-25 0 15,25 0 1,-50 0-16,50-25 16,-50 25-16,50 0 0,-100 0 15,51-25 1,-1 25-16,-50 0 15,51 0-15,24-74 16,-25 74-16,-25 0 16,1 0-16,24 0 15,-49 0-15,24 0 16,-24 0-16,-26 0 16,51 0-16,-1 0 15,1 0-15,49 0 16,-25-50-16,0 50 15,-25 0-15,75-25 16,-49 25-16,-1 0 16,50 0-16,-50 0 15,-25 0-15,75 0 16,-50 0-16,25 0 16,75 0-16,-1 0 15,25 0-15,-74 0 16,25 0-16,124 0 15,-125 0-15,75 0 16,-25 0 0,-24 0-16,24 0 0,75-74 15,-75 74-15,-25 0 16,26 0-16,-26 0 16,25 0-16,1 0 15,-26 0 1,-49 0-16,0 0 15,-25 0-15,0 0 16,0 0-16,25 0 16,-50 0-16,0-25 15,25 25-15,-25-25 16,50 25-16,-50 0 16,25 0-16,75-25 15,-1 25-15,-49 0 16,124 0-16,-99 0 15,74 0-15,-25 0 16,-25 0-16,75 0 16,-74 0-16,24 0 15,-74 0-15,-1 0 16,76 0-16,-150 0 16,25 0-1,-24 0-15,-50 0 16,-1 0-16,1 0 15</inkml:trace>
  <inkml:trace contextRef="#ctx0" brushRef="#br0" timeOffset="2057.3005">9575 10170 0,'0'-25'78,"24"25"-78,1 0 16,0 0-16,25 0 16,-1 0-16,26 0 15,73 0 1,-48 0 0,49 0-16,-1 0 0,1 0 15,-25 0-15,75 0 16,222 0-1,-148 0 1,248 0-16,-248 0 16,-50 0-16,124 0 15,-24 0-15,-1 0 16,398 0 0,-150 0-1,-347 0 1,422 0-1,-397 0-15,25 0 16,-49 0-16,73 0 16,-123 0-16,24 0 15,-49 0-15,74 0 16,-74 0 0,25 0-16,74 0 0,-99 0 15,123 0-15,101-25 16,-76 1-1,1 24 1,0 0 0,-75-50-1,-50 50 1,1-75 0,-75 75-16,75-49 15,-25 24-15,49-49 0,-49 74 16,99 0-16,-25 0 15,-24 0-15,74-25 16,148 0 0,-173 25-1,248 0-15,-248 0 16,-24 0 0,-1 0-16,-74 0 15,0 0-15,99 0 16,-199 0-1,26 0-15,-51 0 16,26 0-16,-25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51:15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6276 0,'0'24'78,"0"26"-62,0-25-1,0 0 1,49 24-16,-49-24 16,0 25-16,25-26 0,25 76 15,-25-100 1,24 74-16,1-24 16,-1-1-16,1 1 15,-25-25-15,24 24 16,-49-24-16,25-25 15,0 25-15,25 0 16,-26 0-16,26-1 16,-25-24-1,0 0 1,24 25-16,1-25 16,-1 0-16,75 0 15,-49 0 1,123 0-1,-49-74 1,174-50-16,-125 24 16,-24 26-16,-75 24 15,75-98 1,-75 123-16,25-50 16,0 1-16,-99 74 15,24-25-15,-24 0 0,0 1 16,24-1-1</inkml:trace>
  <inkml:trace contextRef="#ctx0" brushRef="#br0" timeOffset="1401.631">15230 13915 0,'0'25'62,"0"0"-46,0 49-16,74 125 15,-49-125 1,25-24 0,24 74-16,-24-50 0,49 50 15,-49-49 1,-1-1-16,1-24 0,-25-25 15,0-1-15,-1 1 16,51-25 93,-26 0-109,51 0 16,24-25-16,74-74 16,174-99-1,-173 99-15,-75-1 16,74 1-16,-148 49 16,74-74-16,-25 50 15,-74 49 1,0-24-1,-25 24-15,24 0 16</inkml:trace>
  <inkml:trace contextRef="#ctx0" brushRef="#br0" timeOffset="5887.434">8682 11609 0,'24'-50'218,"1"25"-218,25-99 16,24-25 0,-24 75-1,-25 74 1,-1-50-16,-24 25 0,25-49 16,0 24-16,50-49 15,-51 99 1,-24-25-16,0-24 15,25 24-15,0 25 16,-25-25 0,25 0-16,24-24 15,-24 24 1,0 25-16,0 0 16,74-74-1,-74 49 1,49-25-1,-49 50-15,25-49 16,-1-1 0,-24 50-16,49-50 0,-49 50 15,25 0-15,-50-24 16,49-1 0,1-25-16,0 25 15,24 1-15,-49-1 16,49-25-16,-24 25 15,-25 1 1,74-51-16,-25 50 16,-24 0-1,24 1-15,26-51 16,-26 50 0,75-24-1,-100 24 1,1 25-16,-25 0 0,74-25 15,-25 25 1,-24-25-16,0 25 16,24-49-1,100 24-15,-100 0 16,75 25-16,-50-49 16,199-1-1,-224 50-15,1-25 16,49 25-1,25-25 1,-50 25-16,0 0 0,-49 0 16,74 0-1,-50-24-15,50 24 16,-50 0-16,-24-50 16,25 50-16,-1-25 15,-49 25-15,99 0 16,-50 0-1,-24 0-15,24 0 16,25 0-16,-49 0 16,49 0-16,50 0 15,-75 25-15,1-25 16,24 25-16,25 0 16,-49 24-16,73 26 15,-48-51-15,24 26 16,-25 0-16,-25-26 15,50-24 1,-49 50-16,-1-25 16,-24-25-16,-25 25 15,99-1-15,-75 26 16,1-25-16,-25 0 16,-1-25-1,51 24-15,-100-24 188,-74-49-188,74 49 15,0-99 1,-24 49 0,-125-49-16,99 49 15,1 25 1,0-49-16,49 74 0,-50-25 15,26-24 1,-1 24-16,1 0 16,49 0-1,49 25 188,26 0-187,-51 0-16,51 0 16,-26 50-16,26-25 15,-26-1-15,51 1 16,-26 25 0,-24-25-1,-1-1-15,1-24 16,-50 25-16,25 0 94,-25 0-63,0 0-16,0 24-15,0-24 16,0 0-16,-25 24 16,0-24-16,0 25 15,-74 24-15,25 1 16,24-26 0,0 1-1,-24 0-15,24-1 0,1-24 16,-75 49-16,99-49 15,-74 25 1,0-1-16,74-49 16,-50 50-1,51-50 1,-26 50-16,0-26 16,-24 1-16,49 0 15</inkml:trace>
  <inkml:trace contextRef="#ctx0" brushRef="#br0" timeOffset="8199.9904">16049 6846 0,'49'0'141,"-24"0"-125,25-25-16,74-74 15,-50 49-15,50 1 16,25-26-16,49-49 15,1 50-15,-26-25 16,26 24-16,-1 26 16,-123-1-16,123-49 15,-123 74-15,-1 0 16,0-24-16,-49 24 16,0 0-16,-25 0 15,25 25 1,0 0-1</inkml:trace>
  <inkml:trace contextRef="#ctx0" brushRef="#br0" timeOffset="12425.1124">16148 14759 0,'25'0'156,"24"-50"-156,-24 50 16,25-25-1,24 1-15,50-1 0,-49 0 16,73 0-16,1-24 15,-50 24 1,199 25-16,-199-50 16,-24 50-16,24 0 15,25-25-15,-99 25 16,99-24 0,-75 24-16,1 0 15,-25 0-15,24-25 16,-24 25-1,0 0 1</inkml:trace>
  <inkml:trace contextRef="#ctx0" brushRef="#br0" timeOffset="15541.3365">17735 7541 0,'25'0'140,"0"0"-140,0 0 16,24 0 0,-24 0-1,0 0 1,0 0-16,0 0 16,49 0-1,-49 0 1,0 0-16,24 0 0,1 24 15,24-24-15,-24 50 16,-1-25-16,26 0 16,-26-1-16,-24-24 15,0 50 1,0-25-16,0 0 16,0-1-1,-25 1 1,24 25-16,1-25 15,0-1-15,-25 1 16,25 50-16,0-26 16,-25 26-1,0-26-15,0 51 0,24-26 16,1-24-16,-25-1 16,0 26-16,25-1 15,-25-24 1,0 24-16,0 0 15,0 1 1,0-50-16,0 49 16,0 25-16,0-49 15,0 49 1,0-24 0,0-51-16,0 51 0,0-1 15,0 1-15,0-51 16,0 76-1,0-76 1,0 100 0,-25-49-16,0-26 15,1 1 1,-26 25-16,25-51 16,0 26-16,-24 49 15,-1-24-15,25-75 16,-49 74-16,74-49 15,-50 24-15,1 1 16,-1-25 0,-24 0-1,24 24-15,50-24 16,-25-25-16,-24 25 16,-26 0-16,26-25 0,-26 49 15,1-49-15,-1 0 16,-49 0-1,100 0 1,-1 0 0,0 0-1,0 0 95,25-49-79,0 24-31,0-25 16,0 25-1,0 1-15,0-1 16,25 0-1,-25-25 1,25 75 172,-25 50-188,25 73 15,-1-123-15,1 74 16,0 1-1,-25-76-15,25 26 16,-25 0 0,49-1-16,-49-24 47,0 0 15,25 0-46,50-25-1,-51 25-15,26-25 16,24 0 0,1 0-16,49 0 15,-50 0-15,25 0 0,-24 0 16,-1 0-16,-24-50 15,-25 25 1,-25 0 0</inkml:trace>
  <inkml:trace contextRef="#ctx0" brushRef="#br0" timeOffset="16895.0775">18157 7045 0,'-25'24'141,"0"-24"-141,1 0 15,-76 50-15,76-25 16,-26 0-16,0-1 16,-74 26-1,100-25 1,-26 0-16,25-1 109,0 1-78,25 0 16,0 0-31,0 0 0,0-1-1,0 1-15,0 0 16,0 25-1,50-1 1,0 1-16,24-1 16,-49-24-1,24 0-15,1 25 16,74 49 0,-99-74-1,24 24-15,75 51 16,0-1-1,-74-74 1,0-1 0,49 76-16,-49-100 15,-50 24-15,24 1 16,1 0-16</inkml:trace>
  <inkml:trace contextRef="#ctx0" brushRef="#br0" timeOffset="19512.0334">13940 9029 0,'0'-25'109,"0"0"-109,0 0 16,0 1 0,0-26-16,0 25 0,0-49 15,50 24-15,-25-24 16,-1 24-16,1-24 15,25-1-15,-25 26 16,49-100 0,-24 124-1,-26-49-15,1 24 0,25 1 16,-25 24-16,0-25 16,49-24-1,-49 49 1,0-25-16,24 1 15,26 24 1,-26-25 0,50-24-16,-49 49 15,49-25 1,-74 26 0,49 24-16,-24-25 15,-25 25-15,74-50 16,-49 50-16,-1-25 15,26 25 1,-26 0-16,-24 0 16,25 0-16,24 0 15,1 0-15,24 0 16,149 0 0,-149 0-16,50 0 15,-75 0 1,26 0-1,-51 0 1,-98-74 218,24 49-218,-75-49-16,26 24 16,24 25-16,1 25 15,24-24-15,-74-1 16,198 25 156,-25 0-157,75 49 1,-25 1-16,25-25 16,0 0-16,-75 24 15,1-24-15,24 0 16,-74 0 109,-25 49-125,-75-49 16,-98 49-16,49-24 15,-75 49-15,-49 0 16,50 0-16,74-49 15,-25 25 1,-25 24-16,125-74 16,-26 24-16,75-24 15,-24 0-15</inkml:trace>
  <inkml:trace contextRef="#ctx0" brushRef="#br0" timeOffset="29998.9187">17934 8806 0,'25'0'172,"49"0"-157,-24-25-15,-1-25 16,50-49 0,-49 49-16,0 1 15,24-26-15,0 1 16,-24 24-16,49-24 16,-24-25-16,-26 24 15,1 51-15,24-26 16,1-25-16,-1 51 15,125-125 1,-125 74 0,0 26-16,100-75 0,-124 74 15,24-24 1,25-50-16,-24 49 16,-26 26-1,26-26-15,-26 26 16,-49 24-1,50-25 1,0 50-16,-26 0 16,-24-24-1,25-1 1,-25 0 0,0 0-1,0 0 1,0 0 15,-25-24-31,1 49 16,-1 0-1,-25 0 1,25 0-16,1 0 16,-1-25-16,0 25 15,0 0 1,-24 0 15,98 0 157,-24 0-173,99 0 1,-25 0-16,75 0 0,-75 0 15,174 0 1,-199 0 0,-24 0-16,-25 0 0,0 25 109,-25 49-93,0-49-1,0 74 1,0-49 0,0 74-16,-25-25 15,0 0 1,0-74-1,-49 124-15,49-75 16,0 1 0,25-1-1,-25-24 1,25-25 0,0-1-16,0 26 15</inkml:trace>
  <inkml:trace contextRef="#ctx0" brushRef="#br0" timeOffset="30830.6984">21258 6623 0,'24'0'140,"26"124"-124,-25-75-1,0 26-15,-1-25 0,-24 24 16,75 25 0,-50 0-16,-1-24 0,26 24 15,-25-74-15,0 24 16,-25-24 0</inkml:trace>
  <inkml:trace contextRef="#ctx0" brushRef="#br0" timeOffset="32959.0296">21282 6747 0,'-24'0'31,"24"-50"1,0 1-17,0 24-15,24-25 16,1 25 0,0-24-1,25-1 1,-26 50-16,1 0 15,50 0 1,-26 0 0,-24 0-1,0 0 63,24 0-62,-24 25 0,-25 25-1,0-26 1,0 1-16,0 50 16,0-26-16,0 26 15,0 24-15,0-49 16,0 49-16,0-50 15,0 26-15,0-26 16,0 1-16,0-25 16,0 0-1,0-1 1,-25-24 0,1 25-1,-1-25-15,25 25 16,-50-25 46,25 0 16,1 0-62,-1 0 31,25-25 62,25 25-93,24 0 0,1 0-1,-1 0-15,1 0 16,-25 0-1,0 0 1,24 0-16,-24 0 31,0 0 1,25 0-17,-26 0 1,51 0-1,-50 0 1,-1 0-16,1 0 16,0 0-1,0 0 1</inkml:trace>
  <inkml:trace contextRef="#ctx0" brushRef="#br0" timeOffset="34004.7386">21605 7590 0,'25'25'140,"-1"-25"-140,1 25 16,0 0 0,-25-1-16,0 1 15,50 0 1,-25 0 125,-1 0-126</inkml:trace>
  <inkml:trace contextRef="#ctx0" brushRef="#br0" timeOffset="35680.0596">22399 6400 0,'0'-25'125,"0"-25"-125,0 25 15,0-24-15,0 24 16,0 0-16,49-24 15,1-1 1,-1 25 0,-24 25-16,-25-25 15,25 1-15,25 24 32,-26 0-17,1 0 48,50 0-48,-50 24 1,-25 26 0,24-50-16,-24 99 15,0-49 1,0 24-16,50-24 15,-50 24-15,25-24 16,-25 49-16,0-49 16,0 24-16,0-49 15,0 49-15,0-49 16,0 50-16,0-51 16,0 1 15,0 0-16,0 0 1,-25 0 0,0-25 15,0 0 0,1 0-15,-1 0-1,-25 0 1,25 0 31,0 0-31,25-25 109,25 25-110,0 0 16,25 0-15,-1 0-16,1 0 16,0 0-1,24 0 1,-24 25 0,-26-1-1,1-24 1,0 25-1,25 0 1,-26-25 0,1 25-16,0 0 15,0-1 1,49 1 0,1 0-1,-51 0 1,76 24 15</inkml:trace>
  <inkml:trace contextRef="#ctx0" brushRef="#br0" timeOffset="47422.0863">20241 12576 0,'24'25'62,"-24"0"-46,0-1 0,25 26-16,-25 24 15,0 1-15,0-26 0,0 51 16,0-26 0,0 50-16,0-74 15,0 49 1,0 0-1,0-49 1,0-1-16,0 1 16,0 24-16,25-24 15,-25 0 1,0-26-16,0 1 16,25 50-1</inkml:trace>
  <inkml:trace contextRef="#ctx0" brushRef="#br0" timeOffset="49278.3442">20241 12700 0,'0'-25'94,"0"-24"-78,0 24-16,0-25 15,0 25-15,0-24 16,0-1-16,49 1 16,-24 24-1,-25-25-15,25 25 16,0 25 0,-1-24-1,1 24 16,0 0 1,0 0 46,0 0-78,-1 0 15,1 0 1,0 0 15,0 0-31,24 24 16,1 26 0,-25-25-16,-25 24 15,25-24-15,0 0 16,24 74-1,-49-24-15,25-51 16,-25 1-16,0 25 16,0-25-1,0-1-15,0 26 16,0-25-16,0 0 16,0-1-1,0 1 1,0 0-1,0 0 1,0 0-16,0-1 16,-50-24-1,26 25 17,-1 0-1,0-25 0,0 0 0,-25 0-15,26 0-16,-1 0 16,-50 0-1,51 0 1,-1 0 15,25 25 172,49 0-187,1 24-1,0-49-15,-26 0 16,-24 25-16,50 0 16,-25 0-1,0 0-15,-25-1 16,25-24-16,24 25 16,-24 0-16,0 0 15,-25 0-15,25-25 16,24 24-16,-24-24 15,25 50 1,-26-25-16,1 0 31,25-25-31,-25 0 16,24 24-16,-24-24 16,49 25-1,-49-25 1</inkml:trace>
  <inkml:trace contextRef="#ctx0" brushRef="#br0" timeOffset="51951.4618">20985 12080 0,'74'0'156,"-49"0"-156,99-75 16,-25 51 0,-24-1-16,-1-25 15,-24 25-15,49 25 16,0-24-1,-49-1-15,49 25 16,-49-50 0,74 25-1,-75 25-15,50-24 16,-74 24 0,25 0-1,-25 0 1,-1 0-16,-24 24 125,0 51-110,0-26-15,0 26 16,0-26 0,-24 1-16,24 0 15,-50 49-15,50-74 16,-50 24 0,26 1-16,-1-50 15,0 50-15,0-1 0,-24 1 16,24-25-16,25-1 15,-75 26 1,51-25 0,-1 24-16,-25 1 15,50-25-15,-25 24 32,1-24-17,-1 0 1,99-25 218,-74-25-234,75-24 16,-26 24-1,26 0 1,-1 25 0,-74-25-1,25 25-15,24-25 16,-24 25-16,25 0 16,-25 0-16,49 0 15,-24 0-15,24 0 16,-24 0-1,-1 0-15,26 0 16,-51 0 0,1 0-1,0 0-15,25 0 16,-25 0 0,24 25-1,-24-25 1,0 50-1,0-1 1,-1-24-16,1 25 16,25-1-1,-50 1 1,25-25 0,-25 0-1,0 24 1,0-24-1,0 25-15,0-26 16,0 1 0,0 0-16,0 0 15,0 0-15,0 24 0,-25-24 16,0 50 0,0-51-1,0 1 16,1 25-15,-1-25 0,-25-25-1,1 24-15,24-24 16,0 25-16,0-25 16,-25 25-16,26-25 15,-1 0-15,0 0 16,0 25-16,-49-25 15,49 0-15,-25 0 16,1 0 0,24 25-16,0-25 15,-24 0 1,24 0-16,-25 0 16,25 0-1,1 0 48</inkml:trace>
  <inkml:trace contextRef="#ctx0" brushRef="#br0" timeOffset="54647.2116">5085 8533 0,'0'25'78,"0"99"-63,0-50 1,0 124 0,0-98-16,0 73 15,0-49 1,0-99-16,0 99 16,0-25-16,25-49 15,-25 24-15,0-49 16,25 74-16,-25-74 15,24 50 1</inkml:trace>
  <inkml:trace contextRef="#ctx0" brushRef="#br0" timeOffset="55950.4664">7218 8880 0,'0'0'16,"50"0"-16,-25 0 15,24 0-15,-24 0 16,0 0-16,24 0 16,-24 0-16,0 0 15,49 0 1,-49 0 0,25 25-1,-25 0-15,-1-1 16,1 51-16,0-75 15,-25 50-15,50-1 16,-50 26-16,0-26 16,0-24-16,0 25 15,0-26-15,0 51 16,0-50 0,0-1-16,0 26 15,-25 0-15,-25-26 31,1-24-15,-1 25 0,0-25-16,26 0 0,-26 0 15,25 0 1,0 0 0,-24 0-1,24 0 16,0 0-15,-49-25-16,49 1 16,0-1-16,25 0 15,-25 25-15,1-25 16,-1-24 0,0-26-1,0 50-15,25 1 16,0-26-1,0 25 1,0 0 0,0-24-1,0 24 1,25 0-16,0 25 16,0-25-16,24-24 15,1 24-15,-1 0 16,1 25-1,-25-25-15,24-24 0,-24 49 16,0-25-16</inkml:trace>
  <inkml:trace contextRef="#ctx0" brushRef="#br0" timeOffset="57702.9207">5928 9054 0,'25'0'171,"25"0"-171,-25 25 16,-1-1 0,51 26-1,-26 0 1,1-1-16,-25-24 16,0 25-1,-1 74 1,26-75-16,-50-24 0,25-25 15,-25 25-15,0 49 16,0-49 0,0 25 15,0-26-15,0 1-16,0 25 31,0-25-16,0 24 1,-25-49 0,0 0-1,0 25 1,25 0 0,-24-25 15,-1 0-16,0 0 1,-25 0 15,50-25-15,-24 25 0,-1-25-1,0 0 1,0 1-16,25-1 15,-25 25 1,25-25-16,-24 0 16,24 0-1,0 1-15,-25-1 16,25 0 0,0-25-1,-25 50-15,25-24 16,0-1-1,0 0 17,0 0-17,0-24-15,0 24 16,0 0 0,0-25-1,0 26-15,0-1 16,0-25-1,0 25-15,0 1 47,50-1-31,-26 25 0,1 0-1,0 0 1,25-50-1,-26 50 17,1-25-32,25 25 15,-25 0 1,-1-24-16</inkml:trace>
  <inkml:trace contextRef="#ctx0" brushRef="#br0" timeOffset="59939.9736">8632 9302 0,'0'-25'47,"0"0"-32,0 0-15,0 1 16,0-1-16,0 0 16,0 0-16,0-24 15,0 24 1,0 0 0,25 0-1,0 0 16,24 25 16,-49-25-47,25 25 16,0 0 0,24 0-1,1 0 32,-25 50-31,24 0-16,-24 24 15,0-49 1,-25 0-16,25 49 16,-25 50 15,50-49-31,-50-51 15,0 1 1,0 25 0,0-25-1,0 24 1,0-24-16,-25 0 16,0 0-1,-25 24 1,50-24-1,-25 0-15,1 0 16,-26-25-16,25 24 16,-24 1-16,-1-25 15,25 25 1,-24-25-16,24 0 94,0 0-63,-25 0-15,1-25-1,49 0-15,0 1 16,0-26-16,0-24 15,-25 24 1,25 0 0,0 26-1,0-1-15,0 0 16,0 0-16,0 0 0,0 1 31,0-1-31,0 0 16,0 0-1,0 0-15,0 1 16,0-1 0,0 0-1,0 0 1,0 0 0,0-24-1,0 24 32,0 0-31,0 0-1,50 1 1,-26 24 0,51 0-1,-75-25 1,25 25-1,49-25-15,-49 25 47</inkml:trace>
  <inkml:trace contextRef="#ctx0" brushRef="#br0" timeOffset="66854.2637">9475 8954 0,'25'0'297,"25"0"-281,148 0-1,-123 0 1,98-24-16,-123 24 16,24-25-1,-49 25 1,0 0 31,25 0-32,-26 0-15,1-25 16,50 25 0,-51 0-16,51-50 0,-50 50 15,-1 0-15,26 0 16,0-24-1,-26 24 1,1 0-16,0 0 16,25-25-16,49 25 15,-25-50-15,1 25 16,173-49 0,-75 24-1,-73 26-15,-26-1 0,25-25 16,25 1-16,-25 49 15,-49-25 1,0 25 0,-26-25-16,1 25 47,25 0-32,-25 0 1,-1 0-16,26 0 31,-25 0-31,99-25 16,-99 0-1,24 25 1,1 0 0,24-24-16,-49 24 15,0 0 1,49 0-16,-49 0 15,0-25-15,0 25 16,0 0 0,-1 0-16,51 0 0,-50 0 15,-1-25 1,51 25 0,-1 0-1,-49 0 1,0 0-16,0 0 15,-1 0-15,26-50 16,-25 50 0,25-24-16,-26 24 15,1 0 17,25 0-17,-25 0 1,-1 0-1,26-25 1,0 25-16,24 0 16,-24-25-16,24 25 15,-24 0 1,24-50-16,-49 50 16,0 0-1,24-24-15,-24 24 16,0 0-16,24 0 15,-24 0 1,0 0 0,0-25-16,0 25 15,-1 0 1,1 0-16,0 0 16,0-50-1,0 50-15,-1 0 16,1-25-1,0 0 1,0 25 0,0 0-1,49 0 1,-49 0 0,0 0-1,24-24 1,-24 24-16,50-25 15,-51 25 1,1 0 0,0 0-16,0-25 15,0 25-15,24 0 16,1-25 0,-1 25-16,-24-25 15,25 25-15,-25 0 16,-1-24-16,26-1 15,-25 25 1,0 0-16,49 0 0,-24-25 16,-26 25-1,1 0 1,0 0-16,0 0 16,25-25-1,-26 25 1,1 0-16,25 0 15,-50-25-15,25 25 16,-1 0 0,1-24-16,0 24 15,0 0 1,0 0 0,24 0-1,-49-25-15,50 25 16,-1 0-1,1 0 1,-25-25 0,0 25-16,-1 0 15,1 0-15,0 0 16,0 0 0,0 0-16,-1 0 15,1 0 1,0 0-1,0 0-15,0 0 16,24-50 0,-24 50-16,0 0 31,0 0-31,24 0 16,-24 0-1,25-24 1,-25 24-16,-1 0 15,1 0 17,25-25-17,-25 25 1,-1 0-16,26-25 16,0 25-1,-26 0 1,26-25-1,-25 0-15,0 25 16,24 0 0,-24 0-1,0 0-15,24 0 16,-24 0 0,0-24 15,25 24-16,-26-25 1,1 25 0,50-25-1,-75 0-15,24 0 16,1 25 0,0 0-1,0 0-15,0 0 16,-1 0 15,1 0-15,0 0-16,0 0 15,0-24-15,-1 24 16,1 0-16,0 0 16,25-50-16,-25 50 15,24-25-15,1 25 16,-1-25-1,-24 25-15,50-24 16,-51 24 0,51-25-16,-50 25 15,24 0-15,1-25 16,-25 25-16,99 0 31,-50 0-31,-74-25 16,74 25-16,-49 0 15,25-25-15,-25 25 16,24-24-16,-24-1 16,25 25-16,-25 0 15,24-25-15,-24 25 16,25 0-16,24 0 16,-24-25-16,-26 25 15,26 0-15,49 0 16,-49-25-16,24 25 15,-24-49-15,24 24 16,-24 25-16,-25 0 16,99-25-16,-100 0 15,26 0-15,49 25 16,-49-24-16,49-1 16,-49 25-16,24-25 15,-24 25-15,49-50 16,-25 26-16,1-1 15,-1 0-15,-24 25 16,99-74-16,-100 74 16,26 0-1,-1-25-15,-24 25 16,24-25-16,25 0 16,-24-24-16,-1 49 15,-24-25-15,24 0 16,-49 0-16,99 0 15,-74-24-15,24 24 16,-49 0-16,74 0 16,-25 1-1,-24-1-15,25 25 16,-1-25-16,50-25 16,-50 50-16,26-49 15,-26 24-15,25 0 16,75-24-16,-75 24 15,50 0-15,-50-25 16,25 1-16,-49 49 16,-1-25-16,0 0 15,26 0-15,-76 25 16,76-49-16,-51 24 16,-24 25-1,0 0-15,24-25 0,1 25 16,0-25-1,-1 25-15,-24 0 16,0 0 93</inkml:trace>
  <inkml:trace contextRef="#ctx0" brushRef="#br0" timeOffset="69822.2761">21530 8186 0,'25'-25'78,"0"0"-78,0 25 16,74-74-1,-74 49 1,25 25-16,-26-25 16,26 25-16,-25 0 0,24-50 15,1 25 1,-25 1-16,74 24 0,-49-25 15,-1-25-15,-24 50 16,99-49 0,0-1-1,-74 0-15,-1 50 16,50-49 0,-49 49-1,0-50-15,24 50 16,-49-25-16,25 25 15,-1 0-15,199-24 16,-74-1 0,-75 25-1,25-50-15,-74 50 16,49-49-16,-74 49 16,49 0-16,-74-25 15,25 25 1,49-50-1,-49 25 17,0 25 15,25-24-32,-50-76 173,-25 76-173,25-26-15,-50 0 16,1 1-16,-51-26 16,51 26-1,49 24-15,-75-25 0,26 1 16,-26-51-16,50 100 15,1-49-15,-26-26 16,0 26-16,26 24 16,-76-99-1,76 99-15,-26-24 0,0-1 16,26 25-16,-1 0 16,0-24-1,0 49 235,-74 0-250,0 0 16,-25 0-16,-25 0 15,0 0-15,-49 0 16,49 0-16,0 25 16,0-25-16,-74 49 15,24-24-15,1-25 16,99 50-16,-50-50 16,75 24-16,-26-24 15,-24 25-15,50-25 16,24 0-1,-49 0-15,49 0 16,1 0-16,24 0 16,0 0-1,0 50 220,25-25-235,0-1 15,0 26-15,0-25 16,75 49-16,-75-49 16,25 49-16,49 26 15,-24-26 1,49 50-16,-50-49 15,26 73-15,-25-98 16,-1 24-16,26 1 0,-26-26 16,1 75-1,-1-49-15,-24-26 16,0 26-16,0-26 16,0-24-1,-25 50-15,74-1 16,-49-24-1,0-1 1,-1-49-16,-24 25 16,0 0-1,25 25 1,0-50 187,49 0-203,-49 0 16,0 0-16,49 0 15,-49 0-15,50 0 16,-51 0 0,1 0-16,25 0 0,-25 0 15,0 0 16</inkml:trace>
  <inkml:trace contextRef="#ctx0" brushRef="#br0" timeOffset="163616.7191">5085 10616 0,'74'25'172,"1"-25"-172,24 0 15,149 0 1,50 0 0,74 0-1,-223 0 1,49 0-16,-74 0 15,174 0 1,-149 0-16,173 0 31,-124 0-31,-74 0 16,273 0 0,-198 0-16,-100 0 15,-25 0 1,50 0-1,25 0 1,-74-25 0,-26 25-1,26 0-15,-50 0 16,-1 0 0,26 0-1,-25 0 32,-25-24-16</inkml:trace>
  <inkml:trace contextRef="#ctx0" brushRef="#br0" timeOffset="181043.5367">21679 8161 0,'50'0'141,"24"0"-125,-49 0-1,74 0-15,-74 0 16,99-25-16,-25-25 16,-24 50-16,24 0 15,-74-24-15,49 24 16,-49-25-16,25 25 47,-26-25-32,1 25 1,25 0 0,74-50-16,-50 50 15,50-25 1,-49 1-16,-50 24 15,-1 0-15</inkml:trace>
  <inkml:trace contextRef="#ctx0" brushRef="#br0" timeOffset="184860.4768">24185 10418 0,'-25'74'16,"25"-49"47,-25 0-17,25 0-46,0 0 16,-50 24-16,26-49 16,24 50-16,-25-1 15,0 26-15,-25 49 16,26-50-16,-26 25 16,0 26-16,-24-26 15,49-25-15,-25 75 16,26-99-16,-1-1 15,0 50-15,0-49 16,0 0-16,1-1 16,-1 26-16,25-26 15,-25 1 1,25-1-16,0-24 16,-25 0-16,0 0 0,25 0 15,0 0 1,-24-1 93,-76-24-93,51-24-1,-26-101-15,1 1 16,0 0-16,49 25 16,-74 25-1,74-1-15,25 1 0,-25 24 16,0 1-16,25-1 16,-49 1-16,49 24 15,0 74 220,49 26-235,-24-1 15,25 50-15,-26-49 16,26 73-16,24-48 15,1 24-15,-50-50 16,24-24-16,-24 74 16,0-99-16,24 24 15,-24 1-15,0-1 16,0 1-16,0-25 16,-1 0-1,-24-1-15,25-24 31,25 0 63,-1 0-94,-24 0 16,25 0-1,-1-24-15,26-26 16,49 25-16,-25 0 16,-49 25-16,49-49 15,-25 24-15,1 25 16,-50-25-16,74 25 16,0 0-16,-25-25 15,75 25-15,0-49 16,-50 49-16,50-25 15,0 25-15,-50-50 16,0 50-16,-49 0 16,-25 0-16,24 0 15</inkml:trace>
  <inkml:trace contextRef="#ctx0" brushRef="#br0" timeOffset="189948.1226">20687 14536 0,'50'0'141,"99"0"-125,49 0-1,50-75-15,-25 50 16,75-24-16,-50-26 0,-25 75 15,25-25 1,-99 1-16,-50 24 16,-24-25-16,-26 25 15,1-50-15,24 25 16,75 25 0,-124 0-16,99-49 15,25-26 1,74 51-1,-124 24-15,249-25 16,-249 0 0,50-49-16,-1 74 15,-48-25-15,-26 25 16,0 0 0,-49 0-16,0 0 15</inkml:trace>
  <inkml:trace contextRef="#ctx0" brushRef="#br0" timeOffset="195443.7613">9004 11261 0,'25'0'110,"0"25"-95,24 25-15,-24-50 16,25 25-16,-25-1 15,49 26 1,-49-25-16,124 49 16,-75-24-1,0-1 1,26 1-16,24-25 0,-25 0 16,50-1-16,124 76 15,-125-76 1,-73 76-1,-1-76-15,-49 1 16,25-25-16,-26 0 16,26 0-16,0 0 15,-1 25-15,1 25 16,-25-50 0,24 24-16,26 1 15,-51-25 1,51 0-16,-50 25 15,49 25 1,-49-50 0,99 25-16,-74-1 15,-26-24 1,26 25 0,49 25-1,-24-25 1,-26-25-16,26 24 15,-1 26-15,0-50 16,50 25 0,-74 0-16,74-1 15,-49-24 1,24 50 0,-74-50-1,49 25-15,-49-25 16,24 25-16,51 24 15,-26-49 1,-24 25 0,-1 0-1,26-25-15,24 25 16,-74-25 0,49 24-16,25 51 0,-74-75 15,25 25 1,173-1-16,-173 26 15,74-25 1,-25 0 0,50-1-1,-50 26-15,-25-25 16,1-25-16,24 0 16,25 25-16,-25-25 15,50 24 1,-99-24-16,98 25 15,-148 0-15,50-25 16,0 0-16,24 25 16,-49-25-16,24 0 15,26 0-15,-26 0 16,26 25 0,74 0-1,-100-25-15,1 0 0,49 0 16,-24 49-16,-51-49 15,26 0-15,24 0 16,-24 25 0,-25-25-16,0 0 0,24 0 15,1 0-15,-1 25 16,1-25 0,0 0-1,24 0-15,-49 0 16,0 0-16,49 0 15,-49 0-15,49 0 16,-49 0-16,0 0 16,49 0-16,-49 0 15,25 0-15,-1 0 16,-24 0 0,50 25-16,-51-25 15,1 0-15,25 0 16,-1 0-1,1 0-15,0 0 0,49 49 16,-50-49-16,26 0 16,24 0-16,-49 0 15,24 0-15,-24 0 16,24 0 0,-49 0-16,0 0 15,24 0-15,-24 0 16,0 0-1,25 0 1,-26 0 0,1 0-16,25 0 31,-25 0-31,24 0 16,-24 0-16,0 0 15,24 0-15,26 0 16,-50 0-16,24 0 15,1 0-15,24 0 16,-49 0-16,50 25 16,-51-25-16,26 0 15,0 0 1,-26 0-16,1 0 0,50 0 16,-51 0-1,1 0-15,25 0 16,-1 0-16,26 0 15,-26 0-15,1 0 16,24 0-16,-49 0 16,0 0-16,0 0 15,-50-25 204,-49 0-203,24 1-16,-49-51 15,74 50-15,0 25 16,-49-24-16,24-26 16,1 25-1,49 0 16,-25 25-15,0 0-16,-25-49 16,26 49-1,-1-25 1,-25 25 0,75 0 234,25 0-235,24 25-15,-24-25 16,24 24-16,-24-24 15,-26 25-15,26-25 16,-25 0-16,0 25 16,-1-25-16,1 0 15,0 0 48,-25 25-48,25-25 1,74 25-16,-74 0 16,0-25-1,-1 24-15,1 1 16,0-25 0,25 25-1,-50 0 1,24-25-1,1 25 17,-25-1 30,0 1 16,0 25-78,0-25 16,-49 49 0,-1-24-1,25-1 1,0 1-1,1-25-15,24-1 16,-25-24-16,0 0 16,-25 50-1,26-25 1,-1-25 0,0 25-16,0-25 31,0 24-31,1 1 47,-1 0 46,0-25-61,0 25-17,0-25 32</inkml:trace>
  <inkml:trace contextRef="#ctx0" brushRef="#br0" timeOffset="280097.8005">14511 1414 0,'25'0'172,"-1"0"-157,1 0-15,25 0 16,-25 0 0,24 0-1,1 0 1,24 0-16,-49 0 16,99 0-16,0 0 15,-50-25 1,50 25-16,1-50 0,-26 50 15,25 0-15,25 0 16,-75 0 0,25 0-1,-49 0 1,74 0-16,-50 0 16,-24 0-16,24 0 15,1 0-15,-1 0 16,75 0-1,-50 0 1,0 0-16,-24 0 16,74 0-16,-50 0 15,0 0-15,0 0 0,-24 0 16,24 0-16,-25 0 16,100-49-1,-149 49 1,99 0-1,-50-25-15,25 25 16,-49-25 0,24 25-1,26 0 1,-51-25-16,26 25 16,-51 0-16,101 0 15,-101 0-15,100 0 16,-24 0-1,-51 0-15,50 0 0,25 0 16,0 0-16,50 0 16,-75 0-1,25 0-15,-74 0 16,99 0-16,-75 0 0,-24 0 16,24 0-16,1 0 15,-51 0 1,26-24-16,-25 24 15,0 0-15,24 0 16,1 0-16,24 0 16,-24 0-1,-25 0-15,49 0 16,0 0-16,-24 0 16,0 0-16,49 0 15,-49 0-15,24 0 16,-24 0-16,24 0 15,-49 0-15,49 0 16,-49 0-16,49 0 16,-49 0-16,0 0 15,49 0 1,-49 0-16,50 0 16,-51 0-16,1 0 0,25 0 15,-25 0-15,-1 0 16,1 0-16,25 0 15,-25 0-15,49 0 16,-24 0 0,24-25-16,-24 25 15,49 0 1,0 0-16,25 0 16,-99 0-16,99 0 15,-25 0-15,0 0 16,-24 0-16,-1 0 15,-24 0-15,24 0 0,-24 0 16,49 0 0,-49 0-16,-25 0 15,24-25-15,26 25 16,-51 0-16,1 0 16,25 0-16,-1 0 15,26 0-15,-26 0 16,51 0-16,-51 0 15,26 0-15,-26 0 16,51 0-16,-76 0 16,26 0-16,-25-25 15,49 25-15,-49 0 16,0 0-16,24-49 16,-24 49-16,25 0 15,-1 0-15</inkml:trace>
  <inkml:trace contextRef="#ctx0" brushRef="#br0" timeOffset="283106.2408">5705 1414 0,'0'-25'109,"25"25"-93,24 0 0,-24 0-1,50 0-15,-50 0 16,173 74 0,-124-74-1,50 0-15,-49 0 0,24 0 16,25 0-16,-25 25 15,100 0 1,-75-25 0,-25 0-16,50 50 15,-50-50-15,99 0 16,-74 0-16,25 0 16,50 0-16,-50 24 15,-1-24-15,76 0 16,-76 0-1,1 0-15,-25 0 0,25 0 16,74 0 0,-148 0-1,148 0-15,-74 0 16,74 0 0,149 0-1,-149 0 1,199 0-16,-273 0 15,-75 0-15,75 0 16,-50-24-16,-24 24 16,-1-25-1,1 25-15,24 0 16,25-25-16,-25 25 16,50-50-16,0 50 0,0-24 15,-50 24-15,0 0 16,75 0-1,-100 0 1,75 0 0,-75 0-16,1 0 15,-1 0-15,1 0 16,24 0 0,-25 0-16,-49 0 31,25 0-16,-26 0-15,1 0 0,25 0 16,-1 0-16,75-50 16,-49 50-1,49 0 1,-99 0 0,-1 0-16,26 0 15,0 0-15,-26 0 16,1 0-16,0 0 15,0 0 1,0 0 0,0 0-1</inkml:trace>
  <inkml:trace contextRef="#ctx0" brushRef="#br0" timeOffset="287449.6435">16942 3225 0,'-75'-50'63,"-24"50"-48,0 0 1,24 0-16,-73 0 15,23 0-15,-48 25 16,49-25-16,-174 49 16,149-49-1,-99 0-15,124 0 16,0 25-16,50-25 0,-1 0 16,51 0-1,-51 0-15,50 0 16,1 0 140,-1 0-140,-50 75-1,26 148-15,24-74 16,-49 0-16,74-1 16,-25-48-1,0 172 1,25-148-16,-25 0 15,25 0-15,-25 1 0,1-51 16,24 25 0,-25 0-16,25-49 15,0 24-15,-25-24 16,25 49-16,0-49 16,0 49-16,-25 0 15,25 25-15,-50 50 16,50-25-1,0 74 1,0-99-16,0 50 16,0-100-1,0 0-15,0 1 16,0-50-16,0 24 16,0 26-1,0-1-15,0-24 0,0 49 16,0-25-16,0-24 15,0 24 1,0-24-16,0 49 16,0-49-16,0 49 0,0 0 15,0-49 1,0 24-16,0-24 0,0 49 16,0 0-1,0-74 1,0 74-1,0-24-15,0 49 16,0-75 0,0 51-16,0-26 15,0 0-15,0 26 16,0-1 0,0-49-16,0 24 0,0 25 15,0-49-15,0 24 16,0 1-1,0 73-15,0-48 16,0-26-16,0 75 16,0-124-1,0 49-15,0 50 0,0-99 16,0 0-16,0 49 16,0-24-16,0 24 15,0-24-15,0 49 16,0-25-1,0 75-15,0-50 16,0-49 0,0 24-16,0-49 0,0 0 15,0 49-15,0-49 16,0 0-16,0 25 16,0-25-1,-24-1-15,24 1 16,0 25-16,0 24 15,0-24-15,0 49 16,-25-49-16,25 24 16,-25 25-16,25-49 15,0 24-15,0-24 16,-50 24 0,50-24-16,0 24 0,0-49 15,-24 0-15,24 25 16,0-1-16,0-24 15,0 49-15,-25 26 16,25-51 0,0 26-16,0-51 0,0 51 15,0-26-15,-25-24 16,25 50-16,0-51 16,0 26-1,-25 24-15,0-49 16,25 50-16,-24-26 15,24 26-15,0-26 0,0 26 16,0-26 0,-25 1-16,25 74 15,-25-50-15,25-24 16,0 24-16,0 1 16,0-1-1,0-49-15,0 49 16,0-49-1,0 50-15,0-51 16,0 1 0,0 25-16,0-25 15,0-1 1,0 26 0,0-25-16,0 0 15,0 24 1,0-24-1,0 0-15,0 25 16,0-1 0,0-24-1,25 0 1,0-25-16,-1 49 109,1-24-93,-25 0-16,50 0 16,-25-25-16,-1 25 15,-24-1-15,50 1 16,0 25-16,24-50 15,-49 0 1,0 0 0,0 0-1,-1 0 1,1 0-16,0 0 16,25 0-16,-26 0 15,1 0 1,25 0-1,-25 0 17,-1 0-1,26 0-31,-25 0 16,0 0-1,49 0 1,-49 0-1,0 0-15,24 0 16,-24 0 0,0 0-16,24 0 15,1 0-15,24 0 16,-24 0 0,0 0-16,-26 0 15,26 0-15,-25 0 16,0 0-16,0 0 15,24 0 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3:20.4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15751 8062 0,'0'0'0,"0"74"16,0 75-16,25-100 16,49 75-16,-49-74 15,25 0 1,24 49-16,-24-25 15,-1-24 1,-24-50 0,0 0 15,24 0-15,26-50-1,-1 25-15,26-74 16,-51 50-1,75-51 1,-74 51-16,-1 24 16,-24 0-16,50 25 15,-51-25-15,-24 1 16,25 24-16</inkml:trace>
  <inkml:trace contextRef="#ctx0" brushRef="#br0" timeOffset="1384.4154">15949 13742 0,'0'49'16,"0"-24"-1,0 25 1,0-25 0,0-1-16,0 1 15,0 50-15,0-51 16,0 1-16,0 50 15,0-51-15,0 26 16,25 49 0,0-99-16,-25 25 15,25 25 1,0-25-16,-1-25 16,26 49-1,0-49 1,-26 0-16,200 0 15,-1 0 1,-124-49 0,100-51-1,-175 100 1,76-99 0,-51 74-16,-24-24 31,0 24-16,0 0 1,-1 0 0,26-24-16,49 24 15,-24 0 1,-51 0 0,51 25-16,-1-25 15,-74 1 16</inkml:trace>
  <inkml:trace contextRef="#ctx0" brushRef="#br0" timeOffset="13793.4169">16197 15677 0,'25'0'125,"0"0"-109,124 0-1,-50 0-15,25 24 16,-49-24-16,24 0 15,50 25-15,-1-25 16,1 25-16,-50-25 16,25 0-16,-49 0 0,-1 0 15,50 0 1</inkml:trace>
  <inkml:trace contextRef="#ctx0" brushRef="#br0" timeOffset="25064.349">16123 9525 0,'50'0'235,"24"0"-220,25 0 1,1 0-16,48 0 16,-24 0-16,-24 0 15,24 0 1,24 0-16,-48 0 15,-1 0-15,-25 0 16,50 0-16,-74 0 16</inkml:trace>
  <inkml:trace contextRef="#ctx0" brushRef="#br0" timeOffset="35766.2076">16197 15825 0,'-24'0'187,"24"25"-187,0 0 16,0 0 0,24 24-16,1 1 15,-25-25-15,50 24 16,-25-24-1,-25 0 1,49-25 109,-24 0-109,50 0-16,-51 0 15,51-25 1,49-24 0,-75 49-16,-24-25 15,74-25 1,-24 1-16,-1-1 15,25 0-15,-49 1 16,99-26-16,-75 51 16,25-1-16,50-74 15,-74 74 1,49-25 0,-50 1-16,-49 49 15,25 0 1</inkml:trace>
  <inkml:trace contextRef="#ctx0" brushRef="#br0" timeOffset="46810.5373">5383 7863 0,'0'0'0,"-25"25"32,0 0-32,-25-1 15,1 1-15,-26-25 16,1 0-16,0 25 15,-1 0-15,50-25 16,-24 50 0,-1-50 15,25 24-15,0-24-1,-24 0 1,24 0-1,-25 0 1,26 0-16,-26 0 0,25 0 16,-24 0-16,24 25 31,0 0 0,0 0-15,25 0-16,-49 74 15,49-74-15,0 99 16,-25-50-16,25 0 16,0 26-16,0-1 15,0 50-15,0-50 16,0-25-16,0 50 16,0-24-16,0 24 15,0-25 1,0-25-16,0 25 0,0 1 15,0-1-15,0 99 16,0-123 0,0-1-1,0 1-15,0-1 16,0-49 0,0 0-16,0-1 15,0 26-15,0-25 0,0 49 16,0-49-1,0 74-15,0-49 16,0-1 0,0 1-16,0 0 15,0-26-15,25 1 16,-1 0 78,-24 0-79,25 0 1,25-1 0,-25-24-1,-1 0 1,1 0-16,0 0 15,49 0 1,-24 0 0,49 0-16,25 0 0,0 0 15,-24 0-15,98 0 16,-24 0 0,24-49-16,-49 49 15,74 0-15,25 0 0,-124 0 16,75 0-1,-100 0-15,0 0 16,-49 0-16,-1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56:32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6573 0,'0'-25'125,"-75"1"-125,-322-1 16,224 0-1,-125-25-15,50 26 16,74 24-16,-24 0 15,99 0 1,24-25-16,26 25 16,24 49 218,0 175-218,-49-26-16,49 50 15,-25 25-15,26-25 16,-150 372 0,50-372-1,99-49-15,0-26 0,25 26 16,-74-75-16,74-50 15,0 25 1,0-74 0,0 74-1,0-49-15,-25 24 16,25 1 0,0 24-1,0 50 1,0-75-16,0 125 15,0-100 1,0 50 0,0-50-16,0 0 15,0-49-15,0 24 16,0-24-16,0 49 16,0-25-1,0 75 1,0-99-1,0 49-15,0-24 16,25-1 0,-25-24-1,0-26-15,0 51 0,0-50 16,0-1-16,49 51 16,-49-50-16,0-1 15,0 51 1,0-50-16,0 24 15,0-24 17,25 0 46,0-25-47,0 0-15,49 25 15,-49-25-31,25 49 16,-1-49-1,51 0-15,-26 0 0,50 0 16,25 0-1,124 0-15,99 0 16,471 0-16,-347 50 16,-74-25-1,-149 24-15,-25-49 16,-149 0-16,0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4:16.9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18107 12353 0,'-24'25'109,"24"-1"-93,0 26 0,0 24-1,24-24 1,1 24-1,-25-49 1,0 0 0,50 0-1,-25 0-15,-25-1 16,24 1-16,1 0 16,0-25 46,25 0-46,-1 0-1,26 0-15,24 0 0,50-50 16,-50 1-16,25-1 16,74-49-1,-98 49-15,98-49 16,-49 0-1,-25 0-15,25 24 16,-50 1-16,0 24 16,25-24-1,-49 24-15,-51 25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29:05.13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571 1761 0,'74'0'203,"50"0"-203,-25 0 16,224 0 0,-175 0-1,76 0-15,-75 0 16,74 0-16,-74 0 0,-1 0 15,1 0 1,-50 0 0,-49 0-16,24 0 15,1 0-15,-1 0 0,-24 0 16,49 0 0,0 0-16,-49 0 15,49 0-15,0 0 0,1 0 16,-26 0-16,50 0 15,-25 0-15,25 0 16,-74 0 0,173 0-1,-198 0-15,99 0 16,-74 0 0,-1 0-16,26 0 15,73 0 1,-48 0-16,73 0 15,-24 0 1,74 0 0,-24 0-1,74 0-15,74 0 16,-198 0 0,-50 0-1,0 0-15,0 0 16,-24 0-16,24 0 15,25 0 1,-99 0-16,49 0 0,-49 0 16,25 0-1,-25 0 1,-1 0 0,51 0-16,-26 0 15,125 0 1,-100 0-16,75 0 15,-50 0-15,25 0 16,0 0-16,-24 0 16,-76 0-16,101 0 15,-26 0-15,-50 0 16,26 0-16,-1 0 16,1 0-16,24 0 15,-25 0-15,1 0 16,24 0-16,-50 0 15,51 0-15,-1 0 16,-49 0-16,24 0 16,-24 0-1,24 0-15,-24 0 0,49 0 16,-25 0-16,1 0 16,-1 0-16,-49 0 15,49 0-15,-24 0 16,24 0-1,-49 0-15,25 0 16,24 0-16,-24 0 16,24 0-16,-49 0 15,99 0-15,-50 0 16,1 0-16,-1 0 16,25 0-16,-24 0 15,24 0-15,-25 0 16,26 0-16,-1 0 15,0 0-15,50 0 16,0 0-16,-50 0 16,50 0-16,-50 0 15,-25 0-15,1 0 16,-26 0-16,51 0 16,-26 0-16,-24 0 15,49 0-15,-49 0 16,24 25-1,0-25-15,1 0 16,-1 0-16,1 0 0,24 0 16,0 0-16,0 0 15,-24 0-15,24 0 16,0 0-16,25 0 16,-49 0-1,-1 0-15,-49 0 16,49 0-16,-24 25 15,24-25-15,50 0 16,-99 0-16,49 0 16,-24 0-16,49 0 15,0 0-15,-49 0 16,25 0-16,-1 0 16,25 0-16,-24 0 15,-1 0-15,0 0 16,50 0-16,-99 0 15,50 0-15,-1 0 16,0 0-16,50 0 16,-49 0-16,-1 0 15,26 0-15,-26 0 16,50 0-16,-25 0 16,25 0-16,0 0 15,-49 0-15,24 0 16,25 0-16,-25 0 15,0 0-15,-24 0 16,24 0-16,50 0 16,-50 0-16,75 0 15,24 0-15,75 25 16,-75-25 0,-24 0-16,-25 0 0,74 0 15,-74 0-15,0 0 16,-75 0-16,25 0 15,-24 0 1,-50 0-16,24 0 16,26 0-16,-51 0 15,26 0-15,0 0 16,24 0-16,-24 0 16,24 0-16,0 0 15,1 0-15,24 0 16,-49 0-16,-25 0 15,24 0-15,50 0 16,-49 0-16,49 0 16,25 0-16,-99 0 15,99 0-15,-99 0 16,49 0-16,50 0 16,-74 0-1,-1 0-15,1 0 16,0 0-1,-25 0-15,-1 0 16,51 0 0,-50 0-16,49 0 15,-49 0 1,0 0-16,24 0 16,-24 0 15</inkml:trace>
  <inkml:trace contextRef="#ctx0" brushRef="#br0" timeOffset="5092.8419">6127 13122 0,'25'49'156,"-1"26"-156,1 24 16,25-49 0,-1-1-1,26 75 1,-26-74-16,-24-25 0,0-1 16,25 26-1,-26-25 1,1 0-16,0-1 15,0-24 1,0 0-16,-1 25 16,1 0-1,0-25-15,25 25 0,-1-25 16,-24 0-16,25 0 16,-1 0-1,1 0-15,0 0 16,24 0-16,-49 0 15,99 0-15,-99 0 16,99-75-16,-50 51 16,0-1-1,75-25-15,-25 1 16,174-75-16,-174 74 16,25-24-16,49 24 15,75-74 1,-124 74-1,223-123-15,-174 73 16,-49 26 0,0 49-16,25-74 15,-25 49-15,-25 26 16,-50-26-16,-49 25 16</inkml:trace>
  <inkml:trace contextRef="#ctx0" brushRef="#br0" timeOffset="9572.7177">14585 14238 0,'25'0'94,"0"0"-79,24 0 17,-24 0-17,50 0 1,-26 74-1,-24-49 1,74 74 0,-49-49-16,74 74 15,-99-99 1,24 24 0,-24-24-16,0 0 15,24 25 1,-24-26-1,0-24 32,0 0-15,0 0-17,99 0 1,-25 0-1,199 0-15,247-223 32,-396 198-32,273-49 15,-199-25 1,-25 24-16,75 75 16,-124-49-16,-25-1 15,-25 25-15,25-74 16,25 74-1,-74 0-15,-26 25 0,26-49 16,-1-1 0,1 25-1</inkml:trace>
  <inkml:trace contextRef="#ctx0" brushRef="#br0" timeOffset="33460.267">18008 11857 0,'25'-25'0,"0"0"46,24-25 79,-24 50-125,0 0 16,25-24-16,-1 24 16,26-25-16,-26 25 15,26 0-15,-1 0 16,25 0-16,50 0 16,-50-25-16,1 25 15,-26 0-15,75 0 16,-25 0-16,25 0 15,49 0-15,-24 0 16,24 0 0,-49 0-16,25 0 0,24 0 15,-49 0-15,74 0 16,-24 74-16,-26-49 16,50-25-1,1 0-15,24 0 16,25 50-16,-25-25 15,74 49-15,-74-74 16,75 74-16,-1-74 16,-74 25-16,25 50 15,-25-26-15,0-24 16,-74 0-16,-25-25 16,49 74-16,-99-74 15,50 25-15,49 25 16,75-50-16,-74 25 15,49 49-15,25-49 16,-25 0-16,74 24 16,-24 26-16,-100-51 15,50 51-15,-99-26 16,0 1-16,-50-25 16,25 0-16,-74-1 15,-50 1-15,25-25 16,-1 0-16,-48 0 281,-26-25-281,0 1 16,1-1-16,24 0 15,0 0-15,0 0 16,-49 1-16,24-26 16,1 0-16,-1 26 15,1-26-15,24 25 16,0 0 15,-25-24-31,1 24 16,24 25 15,50 0 125,49 0-140,1 25-16,-1 0 15,50 24-15,25 50 16,-75-74-16,75 25 16,-25 24-16,-50-49 15,-49-25-15,25 0 16,-25 0 0,-1 25 77,-24 24 1,-24-24-78,-26 0-16,-24 25 15,24-26-15,25-24 16,0 25-16,-24-25 16,-1 0 30,25 25-14,1 0-1,-1-25 141,0 49-157,-74 26-15,99-50 16,-50 49-16,1-24 16,24-50-16,0 25 15,-25 24-15,50-24 16,-24 0 0,-26-25-16</inkml:trace>
  <inkml:trace contextRef="#ctx0" brushRef="#br0" timeOffset="48523.9879">16371 8533 0,'-25'0'32,"-24"0"-17,-26 0-15,-49 0 16,75 0-16,-26 0 15,50 0-15,1 0 16,-1 0-16,-25 0 16,25 0 15,-24 0-15,24-25 15,0 25-16,-24 0 1,24 0 15,0 0 16,25 25 0,0 0-31,0 49-16,0-49 15,0 49-15,0-24 16,0 24-16,0-49 16,0 49-16,0-49 15,0 50-15,0-26 16,0 51-16,0-76 15,0 51-15,0-50 16,0-1-16,0 51 16,0-50-16,0 49 15,0-49-15,0 0 16,0 49-16,0-49 16,0 49-16,0-24 15,0 24 1,0-24-16,0-1 15,0 1-15,0 25 32,0-51-32,0 26 15,-25 0-15,25 24 16,-49 25 0,49-74-16,-25 0 15,0 49-15,25-24 16,-25-1-16,25 51 15,-49-26-15,24 0 16,0-24-16,0 0 16,25-26-16,-25 26 15,0-25-15,1 0 16,24 24 0,0-24-1,-25 25 1,25-25-16,0-1 15,0 1-15,-25 50 16,0-51-16,25 1 16,-25 50-16,1-1 15,24-24 1,0-1-16,0 50 16,0-24-16,-25 24 15,25-49-15,0 49 16,0-50-16,0 51 15,0-26 1,0 1-16,0-1 16,0-24-16,0 49 15,0-25-15,0-24 16,0 24-16,0-24 16,0-1-1,0-24-15,0 0 16,0 0-16,0 0 15,-25 24 1,0-24 0,25 0-16,0 0 15,0 24-15,-25 75 16,25-49 0,0-26-16,-24 26 15,24-26-15,0 26 16,0-1-1,0-49-15,0 0 16,0 0-16,0-1 16,0 1-1,0 0-15,0 0 32,0 0-32,0-1 15,0 1-15,24 0 16,26 0-16,24 24 15,-24-24 1,-25-25-16,24 25 16,-24-25-16,25 0 15,-25 0-15,0 0 16,49 25-16,-49-25 16,0 0-16,24 0 15,-24 0 1,25 0-16,-26 25 15,1-25 32,0 0 0,25 0-31,-26 0-1,1 0 17,25 0-17,-25 0 95</inkml:trace>
  <inkml:trace contextRef="#ctx0" brushRef="#br0" timeOffset="51197.6683">9178 12700 0,'-25'0'156,"25"-50"-140,50 1-1,49-75-15,-50 74 16,26-24-16,-1 49 16,50-49-16,-49-26 15,-1 26-15,0 24 16,1-24-16,24 24 16,0-49-16,-49 49 15,24 26-15,-24-26 16,74 25-1,25 0-15,-25-74 0,25 74 16,-25 25 0,24-24-16,76-51 15,-1 75-15,25-25 16,-74 25-16,24-74 16,-49 74-16,0-50 15,0 50-15,-50 0 16,25 0-16,-99 0 15,49 0-15,-24 0 16,-1 0-16,-24 0 16,49 0-1,-49 0-15,75 0 16,-76 0-16,125 25 16,25 50-16,-75-26 15,75 1-15,-26 24 16,1-49-16,-25 25 15,-24 24-15,-51-49 16,26-25-16,-26 0 16,1 25-16,-25-25 218,-50-75-218,0 50 16,-25-24-16,26 24 16,-1-49-16,0 49 15,0 0-15,0 0 16,-24 0 0,24 1 15,75 48 188,24 1-219,-49 0 15,99 0-15,0 49 16,-99-49-1,-1 25-15,26-26 16,-25-24 0,0 25 109,-25 0-110,0 25 1,0-26-16,0 51 16,-25-75-16,0 25 15,0 24-15,25-24 16,-49 0-16,24 0 15,-25 24-15,1-24 16,-1 0 0,25-25-16,-24 25 15,24-25 1,25 24-16,-25-24 16,0 0-16,0 25 15,1-25 1</inkml:trace>
  <inkml:trace contextRef="#ctx0" brushRef="#br0" timeOffset="92551.5621">8582 3225 0,'25'0'141,"25"0"-125,-1 0-1,1 0-15,24 0 16,1 0 0,-50 0-1,49 0-15,-24 0 0,24 0 16,-24 0-16,24 0 15,50 0 1,-74 0-16,24 0 16,-49 0-16,49 0 15,-24 0-15,24 0 16,-24 24-16,24-24 16,-24 0-1,24 25-15,26-25 16,-51 0-16,26 0 15,49 0 1,-99 0 0,-1 0-1,26 0-15,-25 0 16,0 0 0,24 0-1,1 0-15,24 0 16,-24 0-1,-1 0-15,1 0 16,24 0-16,-49 0 16,74 0-16,25 0 15,-24 0 1,49 0 0,-75 0-1,0 0-15,1 0 16,-26 0-16,1 0 15,24 0 1,1 0-16,-50 0 31,-1 0 141,1-25-156,-25-24 15,0-1-15,25 25-16,0 1 15,-25-1 17,25-25-32,-25 1 15,0 24 1,0 0-1,24-25 1,-24 26-16,0-1 16,0-25-1,0 25-15,0 1 16,0-51 0,0 25 15,0 1-31,0 24 15,0 0 1,0-24 0,0-1-16,0 0 15,0 1 1,0 24-16,0 0 16,0 0-1,0 1 63,0-1-31,0-25 16,-24 50-16,-1 0-32,0 0 1,-49 25-1,49-25 1,0 0-16,-49 0 16,24 25-16,25-25 15,-24 0-15,24 0 16,-25 0-16,25 0 16,1 0-16,-76 0 15,26 0-15,49 0 16,-49 0-16,24 0 15,25 0 1,-49 0-16,24 0 16,1 0-1,24 0-15,0 0 16,0 0-16,0 0 16,1 0-16,-1 0 15,0 0-15,0 0 16,0 0-1,-49 0-15,24 0 16,1 0 0,-1 0-16,-24 0 15,-1 49-15,26-49 16,24 0-16,-49 0 16,24 0-16,-24 0 15,24 0-15,-25 0 16,26 0-16,24 0 15,-25 0-15,26 0 16,-1 0-16,-25 0 16,25 0-1,1 0 1,-26 0 0,25 0 15,0 0-31,-24 0 15,24 0 1,0 0-16,-24 0 16,24 0-16,0 0 31,-25 0-31,26 0 16,24 25-1,-25-25 1,0 25-16,0-25 15,-24 50-15,-1-26 32,0 1-17,26-25 1,-1 0 0,0 25 15,0 0-16,0 0 1,0-1 0,1 1 15,24 0-31,0 0 16,0 49-16,-25-74 15,25 25-15,0 0 16,0 25-16,-25-1 15,25 1 1,0-25 0,-25 24-16,25 1 15,0-25 17,0-1-17,0 26 1,0-25 15,0 0-15,0 24-1</inkml:trace>
  <inkml:trace contextRef="#ctx0" brushRef="#br0" timeOffset="97123.5601">9996 4341 0,'0'0'0,"50"0"16,0 0 0,-1 25-16,-24-25 31,0 0-31,24 0 15,-24 0 1,0 0-16,0 0 16,0 0-1,-1 0-15,1 0 16,50 0 0,-51 0-1,1 0 1,25 0-16,24 0 15,-24 0-15,24 0 16,-24 0 0,49 0-16,-49 0 15,49 0-15,-50 0 16,125 0 0,-124 0-1,24 0-15,-24 0 16,24 0-16,-24 0 15,24 0 1,-24 0-16,74 0 16,-50 0-1,25 0-15,-49 0 16,24 0 0,-49 0-16,25 0 15,-25 0-15,0 0 16,-1 0-16,51 0 15,-50 0 1,24 0-16,1 0 16,-1 0-1,1 0 1,-25 0-16,24 0 0,-24 0 16,50 0-16,-51 0 15,26 0-15,0 0 16,-1 0-16,26 0 15,-26 0-15,26 0 16,-1 0 0,-24 0-1,24 0-15,-49 0 16,25 0-16,-26 0 0,26 0 16,24 0-16,-24-25 15,24 25-15,-24 0 16,24 0-16,-24-25 15,24 25 1,-49 0 0,0-25-16,25 25 15,-1 0 1,50-49 0,-24 49-1,-26 0-15,-24 0 16,50 0-16,24-25 15,-49 25-15,24-25 16,-49 25-16,0 0 16,49 0-16,0-25 15,-24 25-15,0 0 16,49 0-16,0 0 16,-49 0-16,24 0 15,25 0-15,-74 0 16,25-49-16,24 49 15,-49 0 1,0 0-16,24 0 16,-24 0-16,50 0 0,-26 0 15,26 0 1,-26 0-16,26 0 16,-51 0-1,26 0-15,-25 0 16,24 0-16,26 0 0,-50 0 15,49 0 1,-49 0 0,0 0-16,-1 0 15,26 0-15,25 0 16,-26 0-16,26 0 16,-26 0-16,26 0 15,-51 0-15,51 0 16,-26 0-16,26 0 15,-26 0 1,26 0-16,-26 0 0,26 0 16,-50 0-16,49 0 15,-24 0 1,-26 0-16,26 0 16,0 0-1,-1 0-15,75 0 16,-74 0-16,24 0 15,1 0-15,-1 0 16,1 0-16,-26 0 16,26 0-1,-1 0-15,50 0 16,-25 0-16,-49 0 16,24 0-16,26 0 15,-51 0-15,26 0 16,-51 0-16,51 0 15,-50 0-15,24 0 16,26 0-16,-51 0 16,26 0-1,-25 0-15,0 0 16,24 0-16,-24 0 16,74 0-16,-49 0 15,24 0-15,-49 0 16,0 0-16,49 0 15,-49 0-15,25 0 16,-25 0-16,24 0 16,26 0-16,-51 0 15,1 0-15,25 0 16,-1 0-16,26 0 16,-26 0-16,26 0 15,-26 0-15,26 0 16,24 0-16,-49 0 15,24 0-15,0 0 16,1 0-16,-50 0 16,49 0-16,-24 0 15,49 0-15,-25 0 16,-24 0 0,49 0-16,-49 0 15,24 0-15,-24 0 16,24 0-16,-24 0 15,24 0-15,-49 0 16,49 0-16,-49 0 16,50 0-16,-26 0 15,1 0 1,-25 0-16,24 0 16,-24 0-16,25 0 15,24 0-15,-24 0 16,24 0-16,-24 0 15,49 0-15,-49 0 16,-1 0-16,-24 0 16,49 0-16,-24 0 15,24 0-15,-24 0 16,-25 0-16,0 0 16,-1 0-16,1 0 15,0 0-15,0 0 16,0 0-16,24 0 15,1 0 1,-25 0-16,49 0 31,-49 0-31,25 0 16,-26 0-16,26 0 16,24 0-16,-24 0 15,24 0-15,1 0 16,-1 0-16,-49 0 15,25 0-15,-1 0 16,1 0-16,-1 0 16,1 0-16,24 0 15,-49 0 1,25 0-16,0 0 0,24 0 16,-49 0-16,0 0 15,49 0-15,-24 0 16,-1 0-16,26 0 15,-26 0-15,1 0 16,-1 0-16,-24 0 16,25 0-16,24 0 15,-24 0 1,-1 0-16,-24 0 0,50 0 16,-51 0-1,26 0-15,0 0 16,-25 0-16,-1 0 15,51 0-15,24 0 16,-49 0-16,24 0 16,-24 0-16,24 0 15,-49 0-15,49 0 16,1 0-16,-1 0 16,-49 0-16,74 0 15,-74 0-15,49 0 16,-49 0-1,50 0-15,-51 0 16,51 0-16,-26 0 16,26 0-16,-26 0 15,26 0-15,-1 0 16,1 0-16,-26 0 16,1 0-16,-25 0 15,-1 0-15,51 0 16,-50 0-16,24 0 15,-24 0-15,25 0 16,24 0-16,-24 0 16,49 0-1,-25 0-15,1 0 16,24 0-16,0 0 16,-24 0-16,-1 0 15,25 0-15,-24 0 16,-1 0-16,0 0 15,-24 0-15,24 0 16,-24 0-16,25 0 16,-26 0-16,26 0 15,-51 0-15,51 0 16,-26 0-16,26 0 16,-26 0-16,26 0 15,-26 0-15,26 0 16,-26 0-16,26 0 15,-1 0-15,1 0 16,-51 0-16,26 0 16,0 0-16,-25 0 15,-1 0-15,1 0 16,0 0 0,0 0-1,0 0-15,-1 0 16,1-25-1,0 25 1,25 0-16,-26 0 16,51 0-1,-50 0-15,-1 0 16,26 0 0</inkml:trace>
  <inkml:trace contextRef="#ctx0" brushRef="#br0" timeOffset="104028.08">17214 9500 0,'0'-49'62,"0"24"-46,0-25 0,25 1-16,0 24 15,0 0-15,-25 0 16,25-24-1,-1 24-15,1 0 0,25-25 16,-25 26-16,49 24 16,-24-50-16,49 25 15,-49-25-15,-1 26 16,50-1-16,100-99 16,49 49-1,-99 51 1,-25-1-1,49 0-15,-73 25 16,24-74-16,-100 74 16,100 0-16,-24-25 15,-26 25 1,50 0-16,25 0 16,0 0-16,272 0 15,-222 0 1,74 0-16,-100 0 15,75 0-15,-24 0 0,-76 0 16,175 0 0,-75 0-1,-99 0-15,297 0 16,-24 0 0,-224 0-1,-49 0-15,99 0 16,-173 0-1,-1 0 1,25 0-16,-74 0 0,0 0 16,0-25 93,-25 0-93,-25-24-1,-25 24 1,-24 0-16,-1-25 0,26 26 16,24-1-16,0 0 15,-24-25 1,24 50 15,99 0 110,-49 25-126,99 0-15,75 99 16,-51-50 0,-73-49-1,148 99-15,-124-99 16,-99 0-1,25-25 17,0 49 93,-25-24-110,-25 99-15,-49 75 16,-1-100 0,26-49-1,-1-1 1,0-24-1,1 0 1,-1 24 15,25-24 16</inkml:trace>
  <inkml:trace contextRef="#ctx0" brushRef="#br0" timeOffset="107395.9737">16768 9426 0,'0'-75'188,"50"1"-173,-1 0 1,-24-26-16,49 26 15,-49-1-15,50-73 0,-26 98 16,1-49 0,-1-25-16,1 0 15,-50 74 1,25 1-16,-25-1 16,0 0-1,0 26 1,0-1-16,0-50 15,0 51 1,0-26 15,-25 50 172,0 0-187,-49 0 0,24 0-16,-24 0 15,24 25-15,-49-25 16,25 74-16,24-74 16,-49 0-1,49 25-15,-49-25 16,25 0-1,-1 0 1,1 0-16,-174 0 16,99 0-16,-25 0 15,-24 0-15,-1 25 16,-74-25-16,75 0 16,24 0-16,26 49 15,98-24-15,-24-25 16,-1 25-16,25-25 15,-24 25 1,24 0-16,1-25 16,-26 49-16,26-49 15,-1 25-15,-24-25 16,24 25-16,-49 0 16,-25 24-16,25-24 15,0 0-15,-50 0 16,25-25-16,-25 99 15,50-99-15,-25 25 16,-50-1-16,25 51 16,0-75-16,0 25 15,-24-25-15,24 24 16,-25 26-16,50-50 16,-49 50-16,24 24 15,50-74-15,49 0 16,-24 0-16,-1 25 15,26-25-15,-1 0 16,-24 0-16,24 50 16,-49-50-16,24 0 15,1 0 1,-25 0-16,0 0 0,-50 0 16,49 0-16,26 0 15,-25 0-15,24 24 16,26-24-16,-50 25 15,74-25-15,-25 0 16,25 0-16,1 0 16,-1 0-1,0 25 17,25-75 46,0 1-78,0-26 15,0 50-15,0-24 16,0 24 0,-25 0 187,0 50-188,1 25 1,-1 24-16,0-24 16,0-50-1,25 25-15,-25-1 16,25 1 15,0 25 0,0-25 32,0-1-48,0 26 1,25 0 0,0-50-16,25 24 15,24 26 1,-24-25-16,-1 0 16,-24-25-16,25 24 0,-1-24 15,26 50 1,-51-50-16,51 0 15,-26 0 1,1 0-16,-25 0 16,0 0-16,24 0 15,-24 0 1,0 0 0,49 0-1,-49 0-15,50 0 16,-51 0-16,51 0 15,-1 0-15,-24 0 16,-1 0-16,-24 0 16</inkml:trace>
  <inkml:trace contextRef="#ctx0" brushRef="#br0" timeOffset="113620.7175">25499 11063 0,'0'0'0,"-25"25"0,1-25 16,-51 0-1,50 24-15,-49 1 0,24-25 16,-98 75-16,-51-50 15,-74-25 1,-24 24-16,-26-24 16,-74 0-16,-124 0 0,25 0 15,25 0 1,-348 0 0,547 0-16,-26 0 15,273 0 1,-25 25-1</inkml:trace>
  <inkml:trace contextRef="#ctx0" brushRef="#br0" timeOffset="115906.6904">18529 11261 0,'25'0'328,"25"0"-296,24-49-32,75-1 15,-75 25 1,100-49-1,-75 49-15,124-99 16,-124 99 0,-24-24-16,74-1 15,-100 25 1,26 25 0,-1-49-16,-49 24 0,25 25 15,49-25-15,-50 0 16,1 25-1,99-74 1,-100 49-16,51 25 16,-1-25-16,75-49 15,-26 49-15,1 0 16,198-74 0,-247 99-1,48-25-15,1 25 0,-49-49 16,48 24-16,-73-25 15,-1 25 1</inkml:trace>
  <inkml:trace contextRef="#ctx0" brushRef="#br0" timeOffset="120803.2174">17140 11559 0,'-25'25'312,"25"24"-296,0-24-16,0 0 15,0 25 17,0-26-1,0 1 0,-25-25 250,-24 50-265,49-25 0,-25-25-16,-49 24 0,24 1 15,-24-25 1,24 0-16,-24 25 16,-1 25-16,26-50 15,-75 24-15,-1 1 16,1-25-16,50 0 15,-224 99 1,224-99 0,-124 0-1,98 0-15,1 0 16,49 0-16,-24 0 16,24 25-16,-24-25 15,24 25-15,-24-25 16,49 0-16,-24 25 15,24-25-15,-25 25 16,1 0-16,24-25 16,0 24-16,-25-24 15,26 0-15,-26 0 16,-24 0-16,74 25 16,-75-25-16,26 0 15,-26 0-15,25 50 16,-24-25-16,0-1 15,-1 1-15,-24-25 16,-25 50-16,25-1 16,0-24-1,-25-25-15,0 25 16,-75 25-16,125-50 0,-75 49 16,74-24-16,-49 0 15,-24 24 1,-1-49-16,50 25 15,24 0-15,-99 0 16,50-25-16,50 49 16,49-49-1,-24 0-15,24 25 16,-50-25-16,51 25 16,-1 0-16,-25-25 15,1 25-15,-26 24 16,50-49-16,-24 25 15,-26 0-15,26-25 16,-26 49-16,-24-49 16,0 25-16,24-25 15,-98 25-15,49-25 16,0 0-16,0 25 16,0-25-1,0 74-15,25-49 0,24-25 16,1 25-16,49-25 15,-50 0 1,26 0-16,49 25 16,-50-25-1,25 0 204,25-75-203,25 26-16,50-100 15,-26 99 1,50-74 0,-74 99-1,0-24 1,0 49-16,-25-25 0,0 50 172,0 49-172,0-49 15,-75 99 1,51-99 0,-1-25-16,0 49 15,25-24-15,-25 0 0,0 0 16,1-25-1,-1 25-15,0 0 32,0-1-17,0 1 1,1-25 0,24 25-1,0 0 16,-25 0-15,25-1 15,0 1 1,25 0-32,-1-25 15,26 25 1,0-25-16,-1 25 15,-24-25-15,74 49 16,1-24 0,-51 0-16,26-25 15,-26 25-15,50-25 16,-24 49-16,-26-24 16,-24-25-16,50 25 15,-26-25-15,26 25 16,-51-25-1,26 49-15,49-24 0,-74 0 16,25 0 0,-26-25-16,51 0 15,-50 24-15,-25 1 16</inkml:trace>
  <inkml:trace contextRef="#ctx0" brushRef="#br0" timeOffset="147038.5005">8880 5705 0,'25'0'78,"24"0"-47,-24 0-31,99 0 16,-99 0 0,50 0-16,73 74 15,1-49-15,50-25 16,-51 0-16,51 25 15,223 25 1,-249-50-16,75 0 16,-25 0-16,-74 0 15,-49 0-15,-26 0 16,0 0 0,26 0-16,-76 0 0,1 0 15,0 0-15,0 0 16,0 0 15,-1 0-15,1 0-1,50 0 1,-51 0 0,51 0-16,-26 0 15,-24 0 1,74 25-16,-74-1 15,25-24-15,24 0 16,-24 0-16,49 0 16,-49 0-16,24 0 15,-24 0-15,24 0 16,-49 0 0,25 0-16,-26 0 0,1-24 15,0 24-15,25-25 16,-26 25-1,26-25-15,-25 0 16,0 25-16,-1 0 16,26 0-1,0-25-15,-26 25 16,51 0-16,-50 0 16,24-25-16,-24 25 15,0 0 1,25 0-16,-26 0 15,26-49 1,-25 49 0,0 0-16,-1 0 15,26 0-15,-25 0 16,0 0-16,49 0 16,-49 0-16,49 0 15,-24 0-15,49 0 16,-49 0-16,24 0 15,-24 0-15,24 0 16,25-25-16,-49 25 16,49-25-16,-49 25 15,49-25-15,-74 25 16,74-49-16,-74 24 16,24 25-16,-24 0 15,0 0 1,49 0-16,1 0 15,-26 0-15,26 0 16,-1 0-16,1 0 16,74 0-1,-25 0-15,24 0 16,1 0-16,50 0 0,-26 0 16,-24 0-16,74 0 15,-99 0-15,50 0 16,-100 0-16,50 0 15,-24 0-15,24 0 16,-50 0-16,0 0 16,26 0-16,-1 0 15,-25 0 1,1 0-16,-26 0 16,26 0-16,-26 0 15,26 0-15,-50 0 16,49 0-16,-49 0 15,49 0-15,-24 0 16,24 0-16,-49 0 16,49 0-16,-49 0 15,75 0-15,-76 0 16,1 0-16,99 0 16,-49 0-16,-51 0 15,100 0-15,-99 0 16,50 0-16,-51 0 15,76 0-15,-76 0 16,26 0-16,0 0 16,24 0-16,-24 0 15,24 0-15,-24 0 16,-1 0 0,1 0-1,-25 0-15,24 0 16,-24 0-16,0 0 0,25 0 15,-26 0 1,51 0-16,-50 0 16,24 0-16,1 0 15,-25 0-15,-1 0 16,51 0-16,24 0 16,-49 0-16,-26 0 15,51 0-15,-50 0 16,24 0-16,1 0 15,-25 0-15,-1 0 16,1 0-16,25 0 16,0 0-16,-1 0 15,50-25-15,-49 25 16,24-25-16,26 25 16,-51 0-16,-24 0 15,25 0-15,74 0 16,-50 0-16,25 0 15,-24 0-15,-1 0 16,25 0-16,-74 0 16,50 0-16,-1 0 15,-49 0-15,74 0 16,-49 0-16,-1 0 31,-24 0-31,0 0 16,24 25-1,-24-25 1,0 0 0,49 0-16,-24 0 15,24 0 1,-49 0-16,50 0 16,-51 0-16,1 0 15,50 0-15,-26 0 16,-24 0-16,50 0 15,-26 0-15,-24 0 16,0 0-16,0 0 16,-1 0-16,1 0 15,0 0-15,0 0 16,0 0-16,-1 0 16,26 0-16,24 0 15,-49 0-15,25 0 16,-25 0-16,-1 0 15,51 0 1,-50 0-16,-1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31:54.5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4539 15453 0,'-25'25'93,"25"25"-77,0-1 0,0 1-1,25 0 1,0-1-16,25 50 0,-26-49 16,1 0-16,25 49 15,-25-99 1,-1 49-1,-24-24-15,25 0 16,0 0-16,0-25 16,0 25-1,24 24 32,-24-49-16,0 0-15,0 0 0,24-25-1,1 1-15,-25 24 16,74-50-16,-49 25 16,98 0-16,-148 1 15,149-51-15,-50 26 16,25-51-16,100-24 15,-100 50 1,198-75 0,-123 25-1,74 0 1,-125 74 0,1 1-1,25-26-15,-75-24 16,199-25-1,-75 50 1,-99 24 0,-50-24-16,26 49 15,24 0-15,0-24 16,-75-1 0,26 50-16,-26-50 15,-24 50 1,0 0-1,0 0-15</inkml:trace>
  <inkml:trace contextRef="#ctx0" brushRef="#br0" timeOffset="2928.2194">496 8954 0,'50'50'31,"49"0"-16,75 49-15,-75 0 16,223 100 0,-272-150-1,49 1-15,-25-25 16,-49-25 0,25 0-1,-25 0 1,24 0-1,-24 0 1,25 0-16,24 0 16,-24-50-16,99-24 15,74-50-15,-174 99 16,100-74-16,-124 74 16,99-25-16,50-74 15,-149 99 1,74-24-1,-99 24-15</inkml:trace>
  <inkml:trace contextRef="#ctx0" brushRef="#br0" timeOffset="5871.9839">3076 7243 0,'0'-25'63,"-50"25"-48,-49 0 1,0-25-16,24 25 15,-272-49-15,248-1 16,-298-74 0,298 99-1,-25 1-15,24-1 16,26 0-16,0-25 0,49 50 16,0-25-1,25 50 141,0 0-156,0 99 16,0-49-16,0-1 16,0 25-16,0 100 15,0-1 1,0 75 0,0-124-1,0 0-15,0-1 0,0-48 16,0 48-16,0-98 15,0 99-15,0-50 16,0 50-16,0-50 16,0 50-1,0-50-15,0-24 16,0 49-16,0 0 16,0 99-1,0-99-15,0-50 16,0 26-16,0-26 15,0 0-15,0 26 16,0-1-16,0-50 16,0 51-16,0 48 15,0-48-15,0-1 16,0-25-16,0 75 16,0 0-16,-50 74 15,1-124 1,49-24-16,0 24 15,-25 25-15,25-25 16,-25 75 0,0-25-1,1-75-15,24 1 16,-25 24-16,25 0 0,0-49 16,-25 49-1,25-74-15,0 24 0,0 1 16,-25 24-16,25-24 15,0 24 1,0-49-16,0 50 16,0 24-1,0-50 1,0-24-16,0 25 16,0-25-16,0 74 15,0-50-15,0 26 16,0-50-16,0 99 15,0-50-15,0 0 16,0 1-16,0-50 16,0 99-16,0-50 15,0-24 1,0-1-16,0-24 16,25 0-16,0-25 15,-25 25-15,49 24 16,1 1-1,0-50 1,-1 0-16,75 0 16,-49 0-1,49 0-15,25 0 0,-1 0 16,76 0-16,-26 0 16,-99 0-1,75 0-15,-75 0 16,0 0-16,-24 0 0,-1 0 15,-49 0-15,0 0 16</inkml:trace>
  <inkml:trace contextRef="#ctx0" brushRef="#br0" timeOffset="9976.701">16991 7045 0,'-25'0'47,"-24"0"-31,-1 0-1,25 0-15,-49 0 16,24 0-16,26 0 15,-26 0-15,25-25 16,0 25 0,-24 0-16,-26-25 15,-24 0 1,99 0-16,-74 25 16,24 0-16,-49-24 15,24 24-15,-49 0 16,100-25-1,-51 25 1,50 0 0,-99 0-16,100 0 15,-100 0 1,49 0 0,26 0-16,-26 0 15,25 0-15,1 0 16,24 0 15,0 0 110,25 25-141,0-1 15,0 76 1,0-76-16,25 175 16,0-125-1,-25-24 1,0 24-16,0 25 0,25 50 15,-25-25-15,0 0 16,0 0-16,0 25 16,0-50-16,0 1 15,0-1 1,0 25-16,0-25 16,0 25-16,0-74 15,0 198-15,0-149 16,0 75-1,0-50 1,0-25-16,0-25 16,0 1-16,0-1 15,0 0-15,0 1 16,0-50-16,0 99 16,0-50-16,0-49 15,0 0-15,0 74 16,0-74-16,0 24 15,0-24-15,0 50 16,0-26-16,0 26 16,0-51-16,0 26 15,0 0-15,0-26 16,0 51-16,0-50 16,0-1-16,0 51 15,0-26-15,0 51 16,0-26-16,0-24 15,0 24-15,0-49 16,0 49 0,0-49-16,0 0 15,0 25 1,0-1 0,-25 26-16,25-51 15,0 26-15,0 24 16,-25-49-16,25 25 15,0 24-15,0-24 16,-25-1-16,25-24 16,0 25-1,0 0-15,0-1 16,0 1-16,0-25 16,0 24-16,0 1 15,0-1-15,0 1 16,0 24-1,0-49 1,0 50-16,0-51 16,0 1-16,0 25 15,0-25-15,0 24 16,25 1-16,0-1 16,-25 1-1,0-25-15,0 24 16,0-24-16,0 25 15,25 0-15,-25-26 16,0 26 0,0 0-16,24-1 15,-24-24 1,0 0-16,0 0 16,0-1-1,0 1-15,50 74 16,-50-74-1,0 0-15,25 25 0,-25-26 32,25 51-32,24-1 15,-24-49 1,0-25 0,-25 50-1,25-26 1,0-24-1,24 25 1,-24 0 0,0-25 77,0 0-77,-1 0 0,1 0-1,0 0-15,0 0 32,24 0-32,26-25 15,24 0 1,-25 25-16,50-74 15,-24 49-15,-51 0 16,51 1-16,-26-26 16,-24 50-16,-1-25 15,-24 25-15,25 0 16,-50-25-16,49 25 16,-24 0-1,0 0 1,99-24 203,-99-1-219,24 25 15,1-25-15,24 0 16,25 0-16,1-24 15,-51 24-15,26 0 16,-26 0 0,-24 25-1,0-24-15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32:24.8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9252 3200 0,'50'0'172,"-25"0"-156,-1 0 0,1 0-16,50 25 15,-51-25 1,51 24-1,24-24 1,-74 0 0,24 25-1,75 0-15,25 25 16,-74-50 0,24 0-1,50 49-15,49-49 16,75 0-16,-50 0 0,25 0 15,-74 0 1,74 0-16,-25 0 16,25 0-16,-74 0 15,74 0-15,74 0 16,-222 0 0,123 0-1,-149 0-15,-49 0 16,50 0-1,-51 0-15,1 0 16,25 0-16,24 0 16,125-49-1,-75 24 1,24 25-16,51-25 16,-1 25-16,-74 0 15,174-25 1,-25-74-16,-149 99 15,0-25-15,-99 25 16,49 0-16,-49 0 16,49-25-1,-49 25 1</inkml:trace>
  <inkml:trace contextRef="#ctx0" brushRef="#br0" timeOffset="2718.9943">2108 13444 0,'-24'25'109,"73"-50"-62,1 0-47,24 1 16,75-51-16,-75 75 15,75-74-15,50-26 16,-75 51-16,25-1 16,24-24-16,50-25 15,-123 49 1,24 25-16,25-74 16,-125 74-16,76 0 15,48-49 1,-98 49-1,24 0-15,1 1 16,-50 24-16,24-25 0,-49 0 16,50 0-1</inkml:trace>
  <inkml:trace contextRef="#ctx0" brushRef="#br0" timeOffset="5010.5504">11733 13221 0,'0'25'141,"24"-25"-126,26 0-15,0 0 16,49 0-16,50 0 15,-50 0 1,50 0-16,-50-25 16,25 0-16,25-25 0,74 50 15,-99-24-15,50-1 16,-100 25-16,75-50 16,-75 50-1,50-25-15,-124 1 16,50 24-16,0 0 15</inkml:trace>
  <inkml:trace contextRef="#ctx0" brushRef="#br0" timeOffset="10990.6518">15999 10344 0,'0'24'656,"25"-24"-656,0 0 15,-1 0-15,26 0 32,-25 0-32,0 0 15,24 0 32,-24 0-31,25 0-16,-26 0 15,1 0-15,25 0 16,0 0-16,-26 0 16,1 0-16,50 0 15,-51 0-15,1 0 16,0 0 0,0 0-16,0 0 15,49 0-15,-49 0 16,0 0-16,49 0 15,-24 0-15,24 0 16,-24 0-16,24 0 16,-24 0-16,24 0 15,-49 0-15,49 0 16,-24 0-16,49 0 16,-24 0-16,-26 0 15,26 0-15,-51 0 16,26 0-16,-25 0 15,24 0-15,-24 0 16,25 0-16,-25 0 16,-1 0-16,51 0 15,-26 0-15,26 0 16,-26 0-16,26 0 16,-50 0-16,24 0 15,1 0-15,-25 0 16,24 0-16,-24 0 15,50 0 1,-51 0-16,1 0 16,50 0-16,-51 0 15,51 0-15,-26 0 16,26 0-16,-50 0 16,99 50-16,-75-50 15,26 25-15,24-25 16,-25 0-16,25 0 15,1 0-15,49 0 16,-50 0-16,-25 25 16,1-25-16,24 0 15,-50 24-15,26-24 16,-1 0-16,1 50 16,49-50-16,-50 0 15,0 0 1,1 0-16,-50 0 15,49 0-15,-24 0 16,-25 0-16,49 0 16,-24 0-16,49 0 15,-25 0-15,-24 0 16,24 0-16,-49 0 16,49 0-16,-24 0 15,24 0 1,-24 0-16,24 0 15,-24 0-15,49 0 16,-49 0-16,74 0 16,25 0-16,74 0 15,-25 0-15,-49 0 16,0 0-16,0 25 16,-50-25-16,25 0 15,25 0-15,-75 0 16,26 0-1,24 0-15,-25 0 16,-50 0 0,-24 0-16,25 0 15,24 0-15,1 0 16,24 0 0,25 0-16,0 0 15,-25 0-15,-49 25 16,247-25-1,-172 0-15,23 0 16,-48 0-16,24 0 16,-100 0-16,200 0 15,-200 0 1,125 0 0,-25 0-16,-49 0 15,-1 0-15,25 0 16,1 0-1,48 0-15,-48 0 0,24 0 16,-50 0-16,75 0 16,-50 0-16,174 0 15,-149 0 1,-25 0-16,-49 0 16,49 0-16,-49 0 15,49 0-15,-25 24 16,-49-24-1,0 0 1,24 0-16,-24 0 16,50 0-1,-51 0 1,1 0-16,50 0 16,-50 0-16,-1 0 15,51 0 1,-1 0-1,-49 0 1,0 0-16,0 0 16,-1 0-1</inkml:trace>
  <inkml:trace contextRef="#ctx0" brushRef="#br0" timeOffset="12174.4425">27980 6573 0,'-25'0'16,"0"75"0,0-26-1,-24 50-15,-1-49 16,25 74-16,-49-49 16,-1 24-16,51 0 15,-51 0-15,50-49 16,-74 74-16,50-25 15,-26 25 1,50-74 0,1-1-1,24-24-15</inkml:trace>
  <inkml:trace contextRef="#ctx0" brushRef="#br0" timeOffset="17606.1376">13370 7367 0,'0'74'125,"0"1"-109,0-50-16,0-1 15,0 1-15,0 25 16,0-1 0,0 26-16,0-26 15,0 1 1,0-25 0,25 24-16,-25 1 15,24-50 1,-24 25-1,50 25 1,-50-26-16,25 1 16,0 0-1,-25 0 1,0 0 187,-50-25-187,-24-25-1</inkml:trace>
  <inkml:trace contextRef="#ctx0" brushRef="#br0" timeOffset="18501.8215">13122 8012 0,'24'25'172,"26"24"-157,0 1 1,-50-25-16,25-25 16,-1 25-1,1-25 1,0 24 15,0-24 16,24 0-47,-24 0 16,0 0-1,25 0-15,-26 0 16,26 0-16,74 0 15,25 0-15,0 0 16,-1-49-16,-48 24 16,73-25-16,26-24 15,-125 49-15,75-25 16,-124 50 0,0-24-16,-1 24 31,-24-25 156</inkml:trace>
  <inkml:trace contextRef="#ctx0" brushRef="#br0" timeOffset="30628.3065">13965 10765 0,'0'50'0,"0"-25"0,0-1 16,-25 51-1,25-26 1,-25 1 0,25-25-16,0 0 15,0 24 1,0-24 78,0 0-79,0 0-15,0 0 16,0-1-1,0 1-15,0 25 16,0-25 0,0-1 15,-24-24 47,-1 25-62,0 0-1,0 0 1,-49 24 0,24-24-16,1-25 15,-26 50-15,1-50 16,-25 25-16,-25-1 15,-125 1 1,76 25 0,49-25-16,25-25 15,24 0-15,-74 0 16,25 0 0,0 0-16,25 0 15,-25 0-15,50 0 16,-150 0-1,125 24-15,0-24 16,-50 0-16,25 0 0,-74 0 16,-174 0-1,-149 0 1,198 0 0,-222 0-1,197 0 1,75 0-16,100 0 0,-26 0 15,51 0-15,-76 0 16,100 0 0,99 0-16,-99 0 15,100 0-15,-51 0 16,26 0-16,-1 0 16,25 0-16,0 0 15,-24 0 48,24 0-48,-25-49-15,50-1 16,-24-74 0,24 75-1,-50-51-15,25 51 16,25-26-16,0-24 15,0 74-15,0-24 16,-25-26-16,25 50 31,-24 25 79,-26 0-95,0 25-15,1 74 16,-1-24 0,-24 24-16,24-49 0,25 24 15,0-24-15,25-25 16,-24 24-1,-1-49-15,25 50 47,-25-25-47,25-1 94,0 1-94,0 0 16,0 0-16,0 24 15,0 26-15,0-26 16,0 125 0,25-100-16,0-49 15,-1-25 1,1 25-16,0 0 0,25 0 15,24 0 1,-49-25-16,0 0 31,24 0-31,-24 0 16,0 0 0,25 0-1,-26 0-15,1 0 16,25 0-1,-25 0 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33:07.3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471 1637 0</inkml:trace>
  <inkml:trace contextRef="#ctx0" brushRef="#br0" timeOffset="2271.9064">14635 1488 0,'0'-25'47,"74"25"-32,-49 0 1,25 0-16,24-24 16,-24-1-16,24 25 15,0 0-15,1 0 0,-26 0 16,1-25 0,0 25-16,-1 0 15,26-25 1,-1 25-1,1 0 1,-26 0 0,50 0-16,-24 0 15,24 0-15,50 0 16,0 0 0,-25 0-16,74 0 0,1 0 15,-26 0 1,-24 0-16,0 0 0,-25 0 15,25 0-15,0 0 16,-1 0-16,1 0 16,25 0-16,24 0 15,-49 0-15,-25 0 16,124 0-16,-124 0 16,124 0-1,-124 0 1,99 0-1,26 0-15,-1 0 16,-174 0 0,75 0-16,24 0 15,26 25-15,-50 0 16,198-25 0,-149 74-1,125-49 1,-199 49-16,25-24 15,0-50-15,-1 25 16,1-25-16,99 50 16,-99-26-1,-74-24-15,-1 0 16,25 0-16,-49 0 16,74 0-16,0 0 15,-25 0-15,25 0 16,174 0-1,-100 0 1,75 0-16,-75 0 16,-74 0-16,75 0 15,-1 0-15,125 0 16,-174 0 0,-1 0-1,-48 0-15,24 0 16,-50 0-16,75 0 0,0 0 15,-25 0-15,0 0 16,0 0 0,-25 0-16,25 0 0,-99 0 15,49 0-15,-49 0 16,25 0 0,-1 0-16,-24 0 15,50 0 1,-26 0-1,-24 0 1,0 0-16,0 0 16,-1 0-16,1 0 15,25 0-15,-1 0 16,26 0-16,-26 0 16,26 0-16,-26 0 15,51 0-15,-26 0 16,-24 0-16,24 0 15,-49 0 1,0 0-16</inkml:trace>
  <inkml:trace contextRef="#ctx0" brushRef="#br0" timeOffset="5471.7786">1786 13196 0,'0'25'187,"25"-25"-171,24 0-1,75 0 1,-74-25 0,49-49-16,25 49 15,-25 0-15,75 0 16,-50-24-1,-25 24 1,50 25-16,-74-25 0,73 0 16,-48-49-16,-1 74 15,25-25-15,-50 25 16,25-25-16,50 25 16,-49-25-16,-1 25 15,50-49-15,-1 49 16,1-25-16,0 25 15,99-50 1,149 1 0,-298 24-1,0 0-15,25 25 16,-24-25-16,48 25 16,-48-24-16,-1 24 0,25-75 15,-50 75-15,1 0 16,-50 0-16,99-25 15,-25 25-15,0-24 16,0 24-16,50-25 16,0 25-16,99-75 15,-99 51 1,24 24-16,26 0 16,-50 0-16,0 0 15,24 0 1,26-25-16,-1 25 0,-74 0 15,-50 0-15,50-25 16,-24 25 0,-75 0-1</inkml:trace>
  <inkml:trace contextRef="#ctx0" brushRef="#br0" timeOffset="6487.558">11088 11559 0,'24'50'31,"-24"49"-15,-24 99-16,24-24 16,-25 74-16,0-50 15,-25 100 1,1-50-1,49-198 1,-25 49-16,25-74 16,0 24-1,0-24 1,0 0-16,0 49 16,0-49-1,0 0-15,0 25 16,0-1-16,50 26 0,-26-51 15,26 1 1,24 25-16,1-1 16,-1-24-16,1 0 15,-26-25-15,1 50 16,49-50-16,-49 0 16,123 0-1,-98 0-15,24 0 16,50 0-16,0-25 15,24-74-15,-98 74 16,24-25-16,-25 1 16,-49 24-16,50 0 15</inkml:trace>
  <inkml:trace contextRef="#ctx0" brushRef="#br0" timeOffset="8380.3121">11286 11708 0,'0'-25'110,"50"25"-79,-25-25-15,49 25-1,-49-25-15,74 25 16,-25-49-16,1 24 16,-26-25-16,249-49 15,-149 74 1,273-74-1,-249 50-15,26-1 16,-100 0-16,25 25 16,-50 1-16,-49 24 15,0 0 1,0 0 93,24 24-93,1 150 0,0-75-1,-50 25-15,24-24 16,26-26-16,-25 25 15,0 25-15,-1-49 16,-24-1-16,75 75 16,-50-75-16,24 125 15,-49-125 1,50 50-16,-25-49 16,-1 73-16,51-48 15,-26 123 1,-24-149-1,0 75-15,25-25 16,-26-25-16,-24-74 16,25 50-1,0-26-15,-25-24 16,0 0 0,0 0 62,-25-1-47,0-24-15,-99 0-1,100 0-15,-100 0 16,24 0-16,1 0 15,25 0-15,-25 0 16,24 0-16,1 0 16,-25 0-16,-26 0 15,1 0-15,25 0 16,25 0-16,-75 0 16,0 0-16,-49-74 15,99 74-15,-50-25 16,99 25-16,0-25 15,-24 1-15,0-1 16,24 0 0,-49 25-1,49-25 1,25 25 0,-24-25-1,24 25-15,0 0 16,0 0-16,1-24 109,-1-1-93,25 0-16</inkml:trace>
  <inkml:trace contextRef="#ctx0" brushRef="#br0" timeOffset="12913.7016">13767 12154 0,'24'0'47,"1"0"-47,25-25 15,-25 25-15,-1-24 16,76-1-16,-26 0 15,25-25 1,-49 26 0,74-1-16,-74-25 15,-50 25-15,74 25 0,-24-49 16,-1 49-16,26-50 16,-26 50-1,1 0-15,24 0 31,25-25-15,25 1 0,-24 24-1,-26 0 1,50-25-16,-25 25 16,25 0-16,75 0 15,173 0 1,99 0-16,-198 0 15,248 0 1,-298 0 0,75 0-16,-75 0 15,50 0-15,49 0 16,-74 0-16,298 0 16,-75 0-1,-247 0 1,73 0-16,-123 0 15,99 0-15,-25 0 16,-25 0-16,25 0 16,-124 0-16,174 0 15,-125 0-15,-24 0 16,-50 0 0,25 0-16,-49 0 15,49 49-15,-25-24 16,-74-25-1,74 50 1,-24-1 0,-1-24-1,-49 0 1,0-25-16,-1 0 16,-73 0 187,49-25-203,-25 0 15,0 25 1,0-24 0,-24 24-1,24-25-15,0 0 16,0 0-16,-49-24 15,49 24 1,-49-50-16</inkml:trace>
  <inkml:trace contextRef="#ctx0" brushRef="#br0" timeOffset="14197.3182">22771 11534 0,'49'0'265,"51"25"-265,-76 0 16,76 0-16,-1 74 16,-74-74-1,74 24-15,-99-24 16,25-25-1,-1 25 1,-24 24 359,0 1-375,0 24 16,0-24-1,-24 0-15,-26-1 16,50-24 15,-25 0 16,0-25-31,1 0-1,-26 25 1,25 0 0,0-25-16,1 24 15,-51 1-15,50-25 16,-24 25-16,24-25 15,-49 25-15</inkml:trace>
  <inkml:trace contextRef="#ctx0" brushRef="#br0" timeOffset="16513.2535">23862 11162 0,'0'0'0,"0"50"16,0-1-16,0 26 16,0-26-1,-25 26-15,25-50 16,0 49 0,0-49-1,0 0 110,0 49-109,0 124-1,0-74 1,0 174-16,0-199 16,0 1-16,0-51 15,0 26-15,0-51 16,0 1 78,25-25-79,50 0 1,24 0 0,50 0-16,-1 0 15,76 0-15,-26 0 16,-24 0-16,99 0 15,-25 0 1,-100 0-16,-48 0 0,-51 0 16,-24 0-16,0 0 78</inkml:trace>
  <inkml:trace contextRef="#ctx0" brushRef="#br0" timeOffset="18202.1416">24160 11311 0,'-25'-25'94,"25"0"-63,0 1-15,25 24-16,24-25 16,1 0-1,74-25 1,-50 25 0,1 1-16,-1-1 15,-24 25-15,24-50 16,-49 25-16,74 1 15,50-51-15,-124 50 16,74 1 0,-24 24-16,-51-25 0,1 25 15,0-25 1,0 0 0,0 25 62,-1 0-63,51 124-15,-50-124 16,-1 99-16,-24-24 16,25-1-16,25 50 15,-50-49 1,0-1-16,25 25 15,-25 1-15,0-51 0,24 50 16,-24-24 0,0-26-16,0 26 15,25-1-15,-25-24 16,0-1-16,50 1 16,-50 0-1,25-25-15,-25 24 16,0-24-1,24 0-15,-24 24 16,25 1 0,-25 0 15,0-26 63,0 1-79,-25 25 1,-24-50 0,24 25-16,-25-25 15,1 24-15,-1 1 16,25-25-1,1 0-15,-1 25 16,0-25 0,0 25-1,0 0 1,1-25 15,-1 0 16,0 0-31,-25 0-1,-24 0 1,24-50-16</inkml:trace>
  <inkml:trace contextRef="#ctx0" brushRef="#br0" timeOffset="19799.8408">24482 11782 0,'0'25'94,"0"25"-79,0-1 1,0 1-16,0-25 16,0-1-1,0 26-15,0 0 16,0-26 0,0 26-16,0-25 31,25 25 47,25-1-62,-26-49 109,1 0-110,0 0 1,0 0-1,0 0 17,-1 0-17,26-25 1,-25 1 15,24-1 16,-24 25 16,0-25-17,50 0 33,-51 0 30</inkml:trace>
  <inkml:trace contextRef="#ctx0" brushRef="#br0" timeOffset="25103.4859">24284 13271 0,'0'24'140,"0"26"-140,0-25 31,0 0 16,0 24-31,0 1 0,0-25-1,0-1 1,0 1-16,0 0 15,0 0-15,0 24 16,0-24-16,0 0 16,0 49-16,0-49 15,0 25-15,0 24 16,0-49 0,0 25-1,-25-26-15,0 1 16,-49 0 15,-1-25-15,26 0-1,-75 0-15,-25 0 16,0 0-16,0 0 0,50 0 16,-75 0-1,26-99-15,73 49 16,-24-49-1,49 49 1,26 50-16,-1-49 16,0-1-16,0 25 15,25-24 1,0-50 0,0 74 15,0 0-16,0 0 1</inkml:trace>
  <inkml:trace contextRef="#ctx0" brushRef="#br0" timeOffset="25951.7167">23961 13196 0,'50'0'109,"-25"0"-93,24-25-16,1 25 15,24-99-15,-24 99 16,49-74-16,25 24 15,75-24-15,-1-26 16,-123 76-16,73-1 16,-48 25-16,-26-50 15,-24 25-15,-26 25 125</inkml:trace>
  <inkml:trace contextRef="#ctx0" brushRef="#br0" timeOffset="26959.6061">26541 12675 0,'-25'0'94,"-24"0"-94,24 25 15,0 25-15,0-26 16,25 26-1,-49 0-15,49-26 16,0 26 0,-25 0-16,25-26 15,0 1 1,0 0 15,0 0-15,99 24-1,-74-49 1,24 50 0,1 0-16,0-25 15,-1 24-15,26-24 16,-51 0-16,26 24 16,-25-24-1,0 25 1,24-1-16,-24-24 15,-25 25 1,0-25 0,0-1-16,0 26 15,0-25-15,0 0 16,0-1-16,0 26 16,0-25-16,-25 0 15,0-1 1,1 1-16,-1-25 0,0 0 15,0 0 1,-49 25-16,49-25 16,-49 0-1,24 0-15,-24 0 16,24 0-16,-24 0 16,49 0-16,0 0 15,-25 0-15,26 0 16,-26-25-1,-24 0 1,49-24-16,0 24 16,-25-25-16,50 26 15,0-1-15,0 0 16,0-49-16</inkml:trace>
  <inkml:trace contextRef="#ctx0" brushRef="#br0" timeOffset="28163.1171">27756 12799 0,'25'0'16,"25"0"31,49 0-31,-49 50-16,-26-25 15,76 49 1,-100-24-16,25-50 15,-1 49 1,1-24 0,-25 0-1,0 0-15,0-1 16,0 1 0,0 25-1,0 0-15,-25-26 16,25 26-1,-24-50 1,24 25-16,-50 24 16,25-24 46,0-25-62,0 0 31,1 0-31,-26 0 16,-24-25 0,49 1-16,-99-76 15,74 51 1,-24-75 0,49 99-1,25-25 1,-50 1-16,26-1 15,24 25 1,0 0-16,-25 1 16,25-26-1,0 25 17,0 0-17,0 1 1,0-1-1,0 0 1,0 0 0,0 0 31,25 25 15</inkml:trace>
  <inkml:trace contextRef="#ctx0" brushRef="#br0" timeOffset="28959.5124">29691 12601 0,'0'0'0,"-25"25"31,25-1 0,0 1-31,0 0 16,0 25-16,0-26 15,0 1-15,25 174 16,-25-100 0,25-25-1,-25 75-15,25-50 16,-25 1-16,25-1 16,-1-74-16,-24 99 15,25-100-15,0 1 78,25-25-62,-26-74-16</inkml:trace>
  <inkml:trace contextRef="#ctx0" brushRef="#br0" timeOffset="29647.3685">30485 12452 0,'25'-25'31,"-25"50"-15,49 25-16,-24-50 15,0 74-15,49 0 16,-49-24-16,25 74 15,-1-50 1,1 1-16,24-1 0,-24-24 16,-25-1-16,49 1 15,-49 0-15,-25-25 16,25 49-16,0-74 16,-1 25 46,1 0-31,0-1-15,-25 1 0,25-25-16,0 25 15</inkml:trace>
  <inkml:trace contextRef="#ctx0" brushRef="#br0" timeOffset="30982.3186">29840 12799 0,'124'0'125,"-74"50"-109,24-1-16,25 51 0,-74-76 16,25 1-16,-1 0 15,51 25 1,-26-26 0,-49-24-16,49 50 15,-49-25 1,0-25-1,0 25-15,-25 0 16,74-25 0,-49 0-16,49 49 15,1-24-15,-51-25 16,26 25-16,-25-25 16,49 25-1,-49-25-15,0 0 16</inkml:trace>
  <inkml:trace contextRef="#ctx0" brushRef="#br0" timeOffset="35640.6909">9426 12824 0,'-25'25'63,"25"24"-48,99 26 1,50 24 0,-75-25-16,1 1 0,49-25 15,0 49-15,0-50 16,0 51-1,-74-100 1,-50 24-16</inkml:trace>
  <inkml:trace contextRef="#ctx0" brushRef="#br0" timeOffset="36527.0081">10641 13022 0,'0'-24'32,"-25"24"-1,25 24-15,-49 1-1,24 0 1,0 25-1,0-1-15,1 1 16,-1 0-16,25-26 16,0 26-1,-25-25-15,25 0 16,-25-1 0,25 1-16,0 0 15,0 0-15,-49 24 16,24 1 15,25-25-15,-25 49-1,0-74 79,25 25-78,0 25-1,-49-1-15,49 1 32,0-1-32,-25-24 15,0 25-15,25-25 16,-50 24-16,50 26 15,-24-51 1</inkml:trace>
  <inkml:trace contextRef="#ctx0" brushRef="#br0" timeOffset="38224.6566">10368 13519 0,'50'0'141,"-50"24"-126,99 51-15,-49-26 16,-25-49-1,-1 25 1,1 0 15,0-25-15,0 0 0,0 0 15,-1 25-16,26 24-15,-25-49 16,74 50 0,-74-50-1,-25 25-15,25-25 16</inkml:trace>
  <inkml:trace contextRef="#ctx0" brushRef="#br0" timeOffset="40462.4871">8855 15106 0,'50'0'109,"-1"50"-93,1 24-16,-25 0 16,74 150-1,-24-125-15,-51-49 16,26-1-16</inkml:trace>
  <inkml:trace contextRef="#ctx0" brushRef="#br0" timeOffset="41070.6436">9426 14957 0,'25'-25'63,"-1"25"-47,1 0-1,25 25-15,-1 25 16,1-1-1,0 26-15,49-1 16,-50-24-16,26 74 16,-1-74-16,-24-1 15,-25-24-15,0 0 0,-1-25 16</inkml:trace>
  <inkml:trace contextRef="#ctx0" brushRef="#br0" timeOffset="42567.1048">9128 15180 0,'0'25'140,"0"0"-124,0 0 0,50 0-16,-50-1 15,25 1 1,-1-25-16,1 0 15,0 25 1,0-25 31,24 0 15,-24 0-30,0-25-1,-25-24-15,0 24-1,0 0-15,25 25 16,-25-50-1,0 26 157,0-1-172,0-25 32,0 25-17</inkml:trace>
  <inkml:trace contextRef="#ctx0" brushRef="#br0" timeOffset="43722.8049">10220 14684 0,'24'0'78,"1"0"-78,0 25 16,0 25 0,24 24-16,-24-24 15,0-25 1,0-1-16,24 76 16,-49-51-1,25-49 1,0 25-1,0 0 1,0-25 15,-25 25-31,24-25 125,26 0-93,-25 0-17,24 0-15,1-75 16,0 50-1,24-24-15,-24 24 16,-1 0 0,1 25-1,-1-49 1,1 24-16,-50 0 16,50 25 15,-25-25 0</inkml:trace>
  <inkml:trace contextRef="#ctx0" brushRef="#br0" timeOffset="49814.5096">9823 12278 0,'0'25'203,"-25"-25"-187,-25 25-16,25 0 15,-24 0 1,-26 24 0,1-49-16,24 50 15,1-25-15,24-25 16,0 0-1,-24 0-15,24 24 16,-25 1 0,25 0-1,-24 25-15,-1-50 16,-24 49 0,49-24-1,-50 0 1,26 0-16,-26 24 15,26-24 1,-50 25 0,74-50-16,-25 49 15,1-49 1,24 25 15,0-25-15,0 25-16,0-25 15,25 25 110,0 24-109,-24 26 0,24-51-16,-25 1 0,25 25 15,0 0-15,0 24 16,0-24 0,-25 123-1,-25-49-15,50-49 16,-49 24-16,49 0 15,-25-25-15,0 1 16,25 49-16,-74 25 16,49-50-1,25-49-15,-25 49 16,0-25-16,1-24 16,24 49-16,-25-49 15,25 74-15,0-25 16,-25-50-16,25 26 15,0-1-15,0 26 16,-25-26-16,25-24 16,-50 24-1,50-49-15,0 0 16,0 49-16,0-24 0,0 24 16,-24-24-1,24-1-15,0-24 16,-25 0-16,25 24 15,0-24-15,0 0 16,0 0 0,0 0-16,0-1 15,0 1 17,0 0-17,25 0 1,-1 0-16,1-1 15,25 1 1,-25-25-16,0 25 16,24-25-16,-24 0 15,0 25 1,24-25-16,1 25 16,-25-25-16,49 0 15,1 25 1,-51-25-16,76 0 15,-76 0-15,1 0 0,25 0 16,-25 0 0,24 0-1,26 0-15,-51 0 16,51 0-16,-26 0 16,26 0-1,-50 0 1,0 0-16,-1 0 15,1 0-15,0 0 32,0 0 108</inkml:trace>
  <inkml:trace contextRef="#ctx0" brushRef="#br0" timeOffset="53207.514">14114 13271 0,'-25'-25'218,"50"0"-202,24 25 0,-24-25-1,99 0 1,-49-24-16,24-1 15,25 25-15,-50 25 16,75-99-16,-124 99 16,74 0-16,0-25 15,-49 25-15,24 0 16,-49 0 0,25-25-16,-25 25 0,24 0 15,26 0-15,-26-49 16,51 49-16,-76 0 15,100-50 1,-49 50-16,49-25 16,-99 25-1,49 0 1,0 0-16,1 0 16,74-49-16,-50 49 15,199 0 1,-125 0-16,-24 0 0,0 0 15,0 0-15,-50 0 16,99 0 0,-74 0-1,-24 0 1,-1 0-16,74 0 0,-24 0 16,0 0-16,74 0 15,-74 0-15,74 0 16,-24 0-16,-100 0 15,50 0-15,124 0 16,-100 0 0,-123 0-1,49 0-15,-74 0 0,25 0 16,-26 0 156,1 0-157,50-25 1,-1 25-16,0 0 16,75 0-16,0 0 15,0 0-15,-25 0 16,0 0-16,0 0 16,-74 0-16,-1 0 15,-24 0 79,49 0-94,-49 0 16,0 0-16,25 0 15,-1 0-15,26 0 16,-51 0-16,1 0 15,25 0 1,0 0 0,-26 0-1,51-25-15,-50 25 16,24 0 31,-49-25 62,-49 25-93,-1-49-1,-24 24 1,49 0 0,0 25-1,-25-25 1</inkml:trace>
  <inkml:trace contextRef="#ctx0" brushRef="#br0" timeOffset="54119.0926">21605 12477 0,'49'0'125,"-24"0"-109,25 25-1,0-1-15,-1 1 32,-24 0-17,-25 0 63,25-25-62,0 25 0,-1-25-16,1 0 15,-25 24-15,25 26 16,0 0-16,-25-26 15,25 1-15,-25 0 16,0 25 0,0-26-1,0 1 1,0 25 15,0-25-15,-25 24-16,-25-49 15,-24 75 1,24-51 0,-24 1-16,49 0 15,0 0 1,-25 0-16,26 0 16,-1-1-16,-25-24 31,25 25-31</inkml:trace>
  <inkml:trace contextRef="#ctx0" brushRef="#br0" timeOffset="60031.9672">23341 11286 0,'-25'-25'328,"-49"25"-328,49 0 16,-124 0-16,50 0 16,0 0-16,-50 0 15,0 0-15,-24 0 16,24 0-16,0 0 16,99 0-16,-49 0 15,74 0 1,-24 0-1,24 0-15,0 0 47,0 0-31,1 0 0,-1 0-1,0 0 1,-25 0-1,25 0 1,1 0-16,-51 0 16,1 0-1,24 0-15,-24 0 16,24 0-16,-24 0 16,49 0-16,0 0 15,-49 0-15,24 0 16,-24 0-1,-1 0 1,26 0-16,24 0 16,-49 0-1,49 0 1,-50 0-16,50 0 0,-24 0 16,24 0-1,0 0 1,-24 0-1,24 0-15,-25 0 16,25 0 0,1 0-1,-1 0-15,-50 50 16,51-50-16,-1 0 16,-25 0-16,-49 25 15,49-25 1,26 0-16,-26 25 15,25-25-15,0 0 16,-49 0-16,24 24 16,-24-24-1,24 0-15,26 0 16,-26 50-16,25-50 16,-49 0-16,-1 25 15,26-25-15,-51 0 16,-48 25-1,48-25-15,-73 0 16,24 0 0,-50 0-1,51 0 1,-26 0-16,100 0 16,-1 0-16,26 0 15,-1 0-15,0 0 16,26 0-1,-1 0-15,0 0 16,0 0 0,0 0-1,1 0-15,-1 0 16,0 0-16,-25 0 16,-24 0-16,24 0 15,-24 0-15,-1 0 16,1 0-16,24 0 15,-24 0-15,0 0 16,49 0 0,-74 0-16,49 0 15,-24 0 1,24 0-16,0 0 16,26 0-1,-1 0-15,-25 0 0,25 0 16,1 0-1,-26 0 1,25 0-16,0 0 16,1 24-16,-26-24 15,25 0 1,-49 0-16,24 50 16,-24-50-16,49 0 15,-50 0 1,1 0-16,49 0 15,-24 0-15,-51 0 16,76 0 0,-26 0-16,-24 25 15,24-25-15,0 0 16,26 0-16,-26 0 16,25 0-16,-49 0 15,24 0-15,0 0 16,26 0-1,-26 0-15,25 0 16,0 0-16,-24 0 16,-26 0-16,26 0 15,-50 0-15,24 0 16,1 0-16,-1 0 16,26 0-1,-26 0-15,51 0 0,-26 0 16,25 0-16,-24 0 15,24 0-15,0 0 16,-25 0-16,1 0 16,24 0-16,0 0 15,-25 0 1,26 0 0,-1 0 46,-25 0-46,25 0-16,1 0 15,-26 0 32,25 0-31,0 0 31,1 0 187,24-25-218,0 0-1,0 0 1,0-24 0,0 24-1,24 0-15,1-24 31,0-1-15,0 0 0,-25 26 15,-25 48 266,25 1-282,-25-25-15,25 25 32,-25 0-17,1 0 79,-1-1-63,0-24 1,-25 50-1,26-50-16,24 25 1,-25 0 234,25-1-234,0 1-1,0 25 1,0-25-16,25-1 16,-1-24-1,26 50-15,-25 24 31,0-49-15,-25 0-16,24 25 16,1-50-1,0 24 1,0 1-16,0 0 16,24 25-1,-24-50 16,25 24-15,-26-24 15</inkml:trace>
  <inkml:trace contextRef="#ctx0" brushRef="#br0" timeOffset="68045.9692">22969 14734 0,'75'0'94,"-26"0"-78,50 0-1,-49 0-15,124 0 0,24 0 16,-24 0-16,24 0 16,-24 0-1,74 0-15,-75 0 0,75 0 16,-99 0-16,25 0 15,74 0 1,124 0 0,-99 0-16,198 0 15,75 0 1,-298 0 0,-25 0-16,-24 0 15,-75 0-15,24 0 16,-123 0-1,50 0-15,-26 0 0,75-25 547,-74 0-547,74 1 16,-25-1-16,-24 25 16,-1-25-16,0 25 15,26 0-15,-76 0 31,1 0-31</inkml:trace>
  <inkml:trace contextRef="#ctx0" brushRef="#br0" timeOffset="70470.4606">13494 15230 0,'-25'0'0,"0"0"16,0 25-1,-24-25 1,-1 49-16,-74-24 16,-25 25-16,-272 74 15,247-99 1,-372 148-1,199-73 1,149-26 0,-75 25-1,173-99-15,76 0 0,-51 0 16,75 25-16,-25-25 16,1 0-1,-51 25 1,50 0 124,25-50-108,0-25-32,0 25 15,25-49 1,-25 49-16,0 100 203,-25-26-187,-24 75-1,-1-25-15,25-74 16,25 0 0,0 25-1,-24-26-15,24 1 16,-25 50-1,0-50 1,50 24 109,24-24-109,1 0-16,24-25 15,-24 0-15,49 25 16,-49-25-16,24 0 0,-49 0 16,99 0-1,-74 0 1,-25 0-16</inkml:trace>
  <inkml:trace contextRef="#ctx0" brushRef="#br0" timeOffset="72564.94">3373 14387 0,'0'0'0,"0"25"0,25-1 16,0 1 0,-25 0-16,50 25 15,-50-26 1,24-24-16,-24 25 78,25 0-62,0 0-1,0-25-15,-25 25 16,25-25-16,-1 24 15,1-24 1,0 25 0,0-25 15,25 0-15,-26 0-1,1 0-15,25 0 16,24 0-1,1-49 1,-51-1 0,76-49-16,48-50 15,-98 74 1,49-73 0,-74 48-16,74 1 15,-74 74 1,49-49-1,-49 24 1,-25 26-16,25-51 16,25 75-1,-26-25 17</inkml:trace>
  <inkml:trace contextRef="#ctx0" brushRef="#br0" timeOffset="87834.9615">11162 10765 0,'0'50'94,"0"-1"-79,0-24 1,0 0-16,0 25 0,25 24 16,-25-49-16,50 24 15,-26 26 1,1-25-16,0-26 16,0 1-16,0 0 15,-25 0 1,24-25 62</inkml:trace>
  <inkml:trace contextRef="#ctx0" brushRef="#br0" timeOffset="88488.0054">11609 10517 0,'24'-25'62,"26"25"-31,-25 25-15,0 0-16,49 25 0,-49-26 16,24 51-16,-24-50 15,0-1 1,25 1-16,24 25 16,-49-50-16,0 25 15,-1-1-15,26 26 16</inkml:trace>
  <inkml:trace contextRef="#ctx0" brushRef="#br0" timeOffset="89478.6012">11485 10740 0,'-25'-24'62,"0"24"17,25 49 77,25-24-141,0 0 1,49 0-16,0-25 16,-49 0-1,25 24 1,24 51-16,-49-75 16,0 0-16,0 0 15,-1 0 63,26 0 0,-25 0-62,0 0 0,24 0 15,-24 0-31,0 0 16</inkml:trace>
  <inkml:trace contextRef="#ctx0" brushRef="#br0" timeOffset="91118.6211">12278 10666 0,'25'-25'156,"0"25"-124,0 0-17,-25 25 1,25 0 0,-1 24-1,-48-49 173,-1 0-157,-50 0-31,51 0 16,24-24-1,-25-26 1,25 0-1,0 26-15,0-26 16,0 25 0,0 0-16,0-24 15,0 24 1,0 0 78,0 0-94,25 25 31,-1 0-15,1 0-16,0 0 15,0 0-15,0 0 16,-1 0-1,1 0 1,0 0-16,0 0 16,0 0-1,24 50 1,1-25 0,-1 49-1,-24-49-15,0 0 16,-25 24-1,0-24 1,0 0 0,0 25-1,0-26 48,-25-24-48,0 0 1,1 0 0,-1 0-1,0 0-15,0 0 16,0 0 0,1 0-16,-1 0 15,0 0-15,0 0 31,0 0-15,1 0-16,-1-24 16,0-1-16,0-25 15,0-49 1,25 74-16,0-49 16,-24-1-16,24 26 15,0 24-15</inkml:trace>
  <inkml:trace contextRef="#ctx0" brushRef="#br0" timeOffset="92053.6974">14213 10740 0,'-25'0'125,"-24"0"-109,24 0 171,50-24-171,-1-1-1,1 0 1,0 25-16,74-50 16,-49 1-1,-25 49 1,-25-25-16,49-25 0,-24 26 16,25 24 15,-50-25-16</inkml:trace>
  <inkml:trace contextRef="#ctx0" brushRef="#br0" timeOffset="93446.568">13320 10393 0,'25'0'187,"0"0"-187,0-25 16,-1 25-1,-24-24 1</inkml:trace>
  <inkml:trace contextRef="#ctx0" brushRef="#br0" timeOffset="94223.1503">13444 10592 0,'0'24'172,"25"-24"-157,0 0 1,0 0-1,24-24 1</inkml:trace>
  <inkml:trace contextRef="#ctx0" brushRef="#br0" timeOffset="97014.347">13940 10244 0,'0'-24'125,"0"-1"-109,25 25 15,0 0-16,0-25 1,-1 25 31,1 0-31,0 0-1,0 0-15,-25-25 16,25 25-1,-1 0 1,26 0-16,-50-25 16,25 25-1,0 0 1,-1-24 0,1 24-16,0 0 250,-25 24-235,0 1-15,-25 25 16,0-25 31,25-1-16,-49 26-15,24-25-1,25 0 1,-25-1-1,50-24 376,0 0-344,24 0 0,-24 0-32,0 25 1,0-25 0,0 0 31,0 0-1,-1 0 48,1 0-47,25 25-31</inkml:trace>
  <inkml:trace contextRef="#ctx0" brushRef="#br0" timeOffset="109820.9282">11038 10393 0,'-50'0'16,"26"25"0,-1 0 15,-25-25 0,25 0-15,25 25-1,-49-1 1,24-24 0,0 0-16,-24 50 15,-1-25 1,0 0-1,1-25 1,24 24 0,25 1 15,-25 0 110,25 25-126,0-1 1,0-24-1,0 0-15,0 0 16,0 24-16,0 1 16,25-1-16,0 26 15,-25-50 1,25 49 0,-25-49-16,24 25 15,1-1-15,0-49 16,-25 25-16,25 25 15,-25-26 1,0 26-16,25-25 16,-25 0-16,0-1 15,0 1 1,24 0 0,-24 0-1,0 0 1,25-1-16,0 26 31,0-25 0,0 0-15,-1-25 0,1 0-1,25 0 1,-25 0-1,24 0 17,-24 0-32,0 0 15,0-25-15,-1 0 32,1 25-32,0 0 15,0-25 1,74 0 15,-74 1 0,25 24 16,-26 0-16,-24-25-15</inkml:trace>
  <inkml:trace contextRef="#ctx0" brushRef="#br0" timeOffset="115565.5779">5085 6176 0,'0'25'156,"25"0"-156,0-25 16,-1 0-1,51 0-15,-26 25 16,26-25 0,-26 0-16,51 0 0,-51 0 15,50 25-15,50 49 16,-124-74-1,174 25 1,-51-25-16,1 25 16,25-25-16,-1 24 15,100 51-15,-74-26 16,123-24-16,-123-25 16,24 0-16,25 0 15,-74 0-15,346 0 16,-346 0-1,49-49 1,-74 24-16,124-50 0,-174 75 16,50-74-16,50 49 15,-51 0 1,76-49 0,-150 74-1,199-25-15,-174 25 16,50 0-16,49 0 15,-74 0-15,124 0 16,-99-25 0,124-74-16,-248 99 15,99-25 1,-99 25 0,24-24-16</inkml:trace>
  <inkml:trace contextRef="#ctx0" brushRef="#br0" timeOffset="117533.8413">3820 7789 0,'50'0'156,"-26"0"-140,26 0-16,24 0 16,1 0-1,-26 0-15,100 0 16,-50 0 0,-24 0-16,74 0 15,-75 0-15,50 0 16,-25 0-1,75 0-15,-25 0 16,124 0-16,-75 0 0,1 0 16,24 0-16,-25 0 15,1-25-15,-51 25 16,-24 0-16,25 0 16,50 0-1,-1 0 1,-123 0-1,-51 0-15,51-25 0,-50 25 16</inkml:trace>
  <inkml:trace contextRef="#ctx0" brushRef="#br0" timeOffset="121029.6064">4043 10864 0,'0'-24'63,"50"24"-32,49 0-31,-25 0 15,-24-25-15,74 25 16,-25 0 0,-49-25-1,24 25-15,1-50 0,-26 50 16,1 0-16,49-24 16,-24 24-16,24-25 15,-50 25-15,26 0 16,74-25-1,-125 25 1,26 0-16,24 0 0,1-50 16,-50 50-1,99-24-15,25-1 16,-50 25 0,0-25-1,-49 25-15,-26 0 16,51 0-16,-26 0 15,26 0-15,-50 0 0,49-50 16,-24 50-16,-1-24 16,-24 24-1,0 0 1,0 0 0,-1-25-1,1 25-15,0-25 16,49 25-1,-24 0 1,25 0-16,24 0 16,-25 0-1,25 0-15,50 0 0,-50 0 16,50 0 0,0 0-16,-25 0 15,-74-50 1,-26 50-1,1-24 17</inkml:trace>
  <inkml:trace contextRef="#ctx0" brushRef="#br0" timeOffset="122749.6193">14461 10096 0,'25'0'140,"25"0"-140,49 0 16,0 0 0,124 0-16,149 0 15,-248 0 1,25 0-1,0 0-15,0 0 0,-100 0 16,26 0-16,-1-25 16,1 25-1,-51 0 1,26 0-16,0-50 0,-26 50 16,1 0-16,25-25 15,-25 25 1,49 0-16,-49 0 15,25 0 1,-1 0-16,1 0 16,-25 0-1,24 0-15,-24 0 16,49 0-16,1 0 16,-26 0-16,100 0 15,74 0 1,-24 0-1,-100 0-15,75 0 16,-100 0 0,50 0-1,-74 0 1,-1 0-16,1 0 16,-25 0-16,0 0 15,-1 0-15,1 0 16,0 0-16,0 0 15,0 0 1,24 0-16,-24 0 16,0 0-16,74 0 15,0 0 1,-24 0-16,-26 0 16,51 0-1,-51 0-15,50 0 16,-24 0-16,-26 0 0,-24 0 15,25 0 1,-25 0-16,-1 0 16,51 0 31,-75-25 31,25 25-16,24-49 1,-24 49-48,0 0 1,24 0 0,-24 0-1,0 0 1</inkml:trace>
  <inkml:trace contextRef="#ctx0" brushRef="#br0" timeOffset="127209.4192">794 1885 0,'0'0'0,"49"0"15,-24 0-15,0 0 16,0 0 78,0 0-79,-1 0 1,26 0-16,24 0 15,50 0-15,-74 0 16,49 0-16,50 0 16,-50 0-1,1 0-15,-26 0 0,75 0 16,-75 0-16,100 0 16,-100 0-1,50 0 1,-99 0-1,74 0-15,-24 0 16,-1 25 0,1-25-16,-1 0 0,-24 0 15,-1 25-15,26-25 16,-51 0 0,51 0-16,-26 0 15,26 49-15,-26-49 0,1 0 16,0 25-1,-1-25 1,-24 0-16,74 0 16,0 25-1,-24-25 1,49 0-16,-25 0 16,0 0-16,-24 0 15,74 0-15,123 0 16,-123 0-1,0 0-15,-50 0 16,25 0-16,25 0 16,-50 0-16,25 0 15,0 0-15,-74 0 16,49 0-16,0 0 16,100 0-1,-125 0 1,1 0-16,49 0 15,-25 0-15,0 0 16,-49 0-16,24 0 16,-24 0-16,24 0 0,-49 0 15,49 0-15,-49 0 16,0 0-16,25 0 16,-25 0-16,-1 0 15,51 0-15,-50 0 16,74 0-16,-50 0 15,51 0 1,-26 0-16,0 0 16,1 0-16,24 0 15,-25 0-15,26 0 16,-26 0-16,0 0 16,1 0-16,24 0 15,-49 0-15,148 0 16,-49 0-1,-75 0-15,75 0 16,-25 0-16,25 0 16,99 0-16,-124 0 15,75 0 1,-26 0-16,-24 0 16,50 0-16,-100 0 15,0 0-15,-49 0 16,-1 0-16,1 0 0,24 0 15,-49 0 1,0 0-16,24 0 16,-24 0-16,50 0 15,-26 0-15,26 0 16,-1 25-16,0-25 16,26 0-1,-26 0-15,25 0 16,1 0-16,-1 0 15,-25 0-15,50 0 16,-49 0-16,-51 0 16,26 0-16,0 0 15,-26 0-15,1 0 16,0 0 0,0 0-16,0 0 15,-1 0-15,26 0 16,-25 0-16,0 0 15,49 0-15,-49 0 16,25 0-16,-1 0 16,-24 0-16,25 0 15,-26 0-15,51 0 16,-50 0-16,-1 0 16,26 0-16,-25 0 15,0 0-15,-1 0 16,26 0-1,0-25 1,-26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35:21.9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19918 4762 0,'25'0'172,"0"-24"-156,0-1-16,-25 0 15,49-25-15,-24 26 16,0-26-1,0 25-15,-1 0 16,26-24-16,-25-1 16,24 1-16,1-1 15,24-74 1,-24 74 0,0-24-16,-26 49 0,26-24 15,0-1-15,-26 25 16,1 25-16,-25-49 15,25 24 1,0 0 0</inkml:trace>
  <inkml:trace contextRef="#ctx0" brushRef="#br0" timeOffset="1414.3365">14337 7689 0,'25'0'125,"25"0"-110,-26-24 17,1 24-32,50 0 31,-75-25-31,49-25 31,-24 50-31,25 0 16,-26-25 15,1 25-15,0-24-16,25-1 31,-26 0-16,1 25 1,25 0 0,-25-25-16,-1 25 15,1-25 1,25 1 0,-25-1-16,-1 25 15,1-25-15</inkml:trace>
  <inkml:trace contextRef="#ctx0" brushRef="#br0" timeOffset="2214.2936">15304 7466 0,'50'0'31,"-25"-25"0,0 25-15,0 0 0,24-24-1,-24-1 1,25 0-1,-26 25 1,1 0 0,50-25-1,-26-24 1,-24 49 0,0-25-16</inkml:trace>
  <inkml:trace contextRef="#ctx0" brushRef="#br0" timeOffset="3079.6809">17041 7565 0,'25'0'63,"24"0"-63,1 0 15,-1 0 1,-24 0 0,0 0-16,25 0 15,74 0 1,0 0-1,-50-49 1,-24 49-16,-1 0 0,-24 0 16,25-25-1,-1 25-15,1 0 16,-50-25-16,25 25 16,0 0-1,24-25-15</inkml:trace>
  <inkml:trace contextRef="#ctx0" brushRef="#br0" timeOffset="3750.1707">19323 7863 0,'25'0'140,"49"0"-124,0 0-16,1 0 15,24-25-15,-49 25 16,24 0-16,-24 0 16,-50-25-16,74 25 15,-49 0-15,25-24 16,-26 24 0</inkml:trace>
  <inkml:trace contextRef="#ctx0" brushRef="#br0" timeOffset="5390.5582">17314 11187 0,'24'0'78,"100"0"-62,-49-50-16,-1 1 15,1-1-15,-26 25 16,51-24-16,-1-1 15,0 0 1,-74 26 0,0-1-1,-1 25 1</inkml:trace>
  <inkml:trace contextRef="#ctx0" brushRef="#br0" timeOffset="8935.9348">7491 12948 0,'50'0'125,"-1"0"-110,26 0 1,-51 0-1,51 0-15,-50 0 16,-1 0 0,51 0-16,-50 0 15,24 0-15,1 0 16,24 0-16,-24 0 16,24 0-16,-24 0 15,24 0-15,-49 0 16,99 0-16,-25 0 15,-49 0-15,24 0 16,26 0 0,-51 0-16,50 0 15,-49 0-15,25 0 16,-51 0-16,26 0 16,-25 0-1,0 0 1,24 0-1,-24 0 1,0 0-16,0 0 16,-1 0-1,1 0 1,0 0 0,0 0-1,0 0 1,-1 0-1,26 0-15,0 0 16,-1 0 0,1 0-16,-25 0 15,-1 0 1</inkml:trace>
  <inkml:trace contextRef="#ctx0" brushRef="#br0" timeOffset="11854.5884">13146 12998 0,'25'0'109,"50"0"-93,-26 0 0,-24 0-1,25-25-15,-1 0 16,1 25 0,24 0-16,-24 0 15,49-25-15,0 25 16,50-74-1,0 74-15,0-25 16,0 25-16,24 0 0,-49 0 16,50 0-16,-25-25 15,-124 0-15,-1 25 16,1 0 0,0 0-16,25-49 0</inkml:trace>
  <inkml:trace contextRef="#ctx0" brushRef="#br0" timeOffset="15522.7565">7689 10096 0,'50'49'47,"-50"26"-32,25 222 1,49-173 0,-74 25-16,25-25 0,-25-50 15,0 1-15,25-1 16,-25-24 0,25 99-1,-25-75 1,49 50-1,-49-74-15,0-25 141,-49-50-141</inkml:trace>
  <inkml:trace contextRef="#ctx0" brushRef="#br0" timeOffset="16293.7994">7417 11336 0,'24'0'63,"1"25"-47,0-25-1,25 24 1,24 26-1,-49-25 1,0 0 0,24-1 15,-24-24 16,0 0-32,-25 25 1,25-25-16,24 25 16,-24 0-1,0-25 1,-25 25-16,49-25 16,-24 24 30</inkml:trace>
  <inkml:trace contextRef="#ctx0" brushRef="#br0" timeOffset="17751.1053">8434 10939 0,'0'49'125,"0"-24"-109,-25 0-16,0 0 16,25 0-1,0-1 1,-25 26-1,25-25-15,-25-25 16,25 25 78,-24 49-79,24-49-15,-25-25 0,25 50 16,0-26 0,-25 1-1,25 0 1,-25-25-16,25 25 16,-25 24 155,1-24-46,-26 25 32,25-25-142,-24-1 17</inkml:trace>
  <inkml:trace contextRef="#ctx0" brushRef="#br0" timeOffset="19822.2418">8483 8607 0,'50'50'125,"-1"-1"-125,-24-49 16,25 50-16,-25-25 15,-1-25-15,1 25 16,25-25-16,-25 0 16,-1 0-16,100 0 15,-24-25-15,-51 0 16,51-49-16,-51 49 15,1-25-15,24 1 16,50-26 0,-49-74-16,49 1 15,0 24-15,-50 24 0,25-24 16,-24 25 0,-26 49-16,-49 26 0,50-26 15</inkml:trace>
  <inkml:trace contextRef="#ctx0" brushRef="#br0" timeOffset="21470.0778">9302 13444 0,'0'25'109,"25"0"-93,-25 0-1,74 24-15,-24 75 16,-1-99-1,-24-25 1,0 25-16,24-25 16,-24 0-1,25 49 1,-25-49-16,-1 0 16,1 0-16,99 0 15,0-49 1,50-100-1,-100 75-15,75-26 16,-124 100 0,0-24-1,0-1 1,-1 0 0,26 0-16,24-24 15,26 24 1,-26-25-1,50-24 1,-50 49-16,-49 25 16,0-25-16,0 0 15,0 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0:56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23639 4415 0,'0'25'31,"0"49"-15,74 75-1,-49-50-15,49 26 0,1 48 16,-25-74-16,24 1 15,-49-76 1,0-24 0,49 0-1,-24 0 1,24-24-16,-24-76 0,-1 51 16,26-26-16,-26 1 15,26 0-15,-51 49 16,26-25-16,0 25 15,-26 25 1,76-124 0,-51 99-16,1-24 15,24-50-15,-24 49 16,0 0-16,-26 26 16,51-100-16,-50 99 15,-1-50-15,26 26 16,-25-1-16,24 1 15,-49 24 1</inkml:trace>
  <inkml:trace contextRef="#ctx0" brushRef="#br0" timeOffset="783.9689">24185 6524 0,'0'74'15,"0"-49"1,0 124-16,0-25 16,0-50-1,0 1-15,0-1 16,74 25-16,-49-49 16,24-1-16,26 26 15,-26-75 1,-24 0-1,50 0 1,73 0 0,175-199-1,-149 51-15,74-26 16,-50 25-16,-24 25 16,49-25-16,0-24 15,-148 123 1,-1-24-1,-24 24-15,-26 50 16,1-25 0,25 25 15</inkml:trace>
  <inkml:trace contextRef="#ctx0" brushRef="#br0" timeOffset="1760.143">24557 10046 0,'-25'25'31,"25"24"-15,0 1 0,0 0-16,49 24 15,1 25-15,-25-24 16,0-51-16,49 26 16,-24 0-1,-26-50 1,51 0-1,-1 0-15,50 0 16,25-75 0,-50 26-1,75-51-15,0-24 0,-26-24 16,76 48-16,-1-73 16,-124 73-1,50 1 1,-124 99-16,49-49 15,-24-26-15,-25 50 16,-25 1 0</inkml:trace>
  <inkml:trace contextRef="#ctx0" brushRef="#br0" timeOffset="2687.8375">24705 13122 0,'0'0'0,"0"24"16,25 101 0,0-26-1,25-50-15,-26 51 16,1 48-16,75-24 16,-76-24-1,26-26-15,-25 0 16,24-24-1,1-50 32,0 0-47,148-124 16,-49 0 0,124-124-1,-149 149-15,99-75 16,-49 50-16,-26-25 15,-24 100-15,0-75 16,75-75 0,-100 100-16,-74 25 15,0 24 1,-25 25 0</inkml:trace>
  <inkml:trace contextRef="#ctx0" brushRef="#br0" timeOffset="3663.1766">24829 15577 0,'0'0'0,"25"75"0,0-26 16,50 26-16,-51-26 16,1 26-1,0-26 1,25 26 0,-26-50-16,26 49 15,-25-49-15,0-25 0,49 49 16,50-49-1,-50 0 1,174 0-16,-74-74 16,25 0-1,123-75-15,-124 74 16,50-24-16,-24-50 16,98-49-1,-247 123-15,-1 26 16,-49 24-16,0 0 15,-25 0 1,0 1 0,49-26-16</inkml:trace>
  <inkml:trace contextRef="#ctx0" brushRef="#br0" timeOffset="9150.8879">8458 3274 0,'-49'0'16,"-199"0"-16,-50 0 15,-49 0 1,-621 0 0,448 0-16,123 0 0,49-74 15,76 49-15,73 25 16,149-25 0,-49 25-16,74 0 15,1 25 188,24 99-203,49 0 16,-24 50-16,49 49 16,-74 75-16,100 24 15,-100 50 1,74 0-16,1-25 0,-26-24 15,-24 49-15,25-50 16,24 1-16,-49-75 16,24 50-1,-49-174-15,25 148 16,25-197 0,-50-50-1,0-1 63,0 1-62,0 0-16,0 0 16,0 0-1,0 0 1,25-1 78,-1 1-79,100-25-15,50 0 0,99 0 16,49 0-16,50 0 15,50 0 1,-75 0-16,50-25 16,-25-49-16,-99 49 15,25-49 1,-273 74-16</inkml:trace>
  <inkml:trace contextRef="#ctx0" brushRef="#br0" timeOffset="10847.0201">12005 5110 0,'-24'0'78,"73"0"-47,100 0-15,0 0-16,74-50 0,75-24 16,-75 49-16,149-25 15,347-49 1,-346 25 0,147-26-1,-222 51-15,173-50 16,-223 24-1,50 1-15,-25-75 16,-50 50-16,75 0 16,-50-1-16,223-48 15,-272 123 1,-51 25-16,1-75 16,0 26-16,-50 24 15,1 25 1,-51-25-16,26 0 15,-26-24-15,-24 49 0,-25-25 47</inkml:trace>
  <inkml:trace contextRef="#ctx0" brushRef="#br0" timeOffset="11863.6085">12650 5135 0,'25'0'31,"50"49"-31,24 26 16,0 24-16,25 0 15,75-49-15,98 98 16,-49 1-1,149 0-15,-74-74 16,98 49-16,1-100 16,49 26-16,125 74 15,-274-74-15,149-26 16,50 100-16,-50-74 16,-98-50-16,-51 0 15,-99 0-15,-74 0 16,-50 0-16,-49 0 15,-1 0-15,-24 0 110,0 0-95</inkml:trace>
  <inkml:trace contextRef="#ctx0" brushRef="#br0" timeOffset="12798.3248">12229 5928 0,'74'50'31,"75"24"-15,149 75-16,-50-50 16,421 75-1,-297-50 1,571 149-1,-521-199 1,545 125-16,-595-26 16,0-98-16,-25 24 15,-98-25-15,48 26 16,-148-26-16,0-24 16,24 24-16,-148-49 15,99 24-15,-99-24 16,0-25-16</inkml:trace>
  <inkml:trace contextRef="#ctx0" brushRef="#br0" timeOffset="16327.6348">6672 12303 0,'-24'0'16,"-1"0"-1,0 0 1,25 50 0,0-25-1,-50 74 1,26 0-16,24 50 16,-50 0-16,50-1 15,-25 51-15,25-75 16,0 174-1,0-150-15,0-48 16,0-1-16,0-25 16,0 1-16,0-26 15,0 26 1,0-51-16,0 26 16,0 0 77,0-25-77,25-1-16,49 1 16,75-25-1,0 50 1,50-50-16,346 0 15,-173 0 1,546 0 0,-471 0-16,123 0 15,1 0-15,-100 0 16,-99 0-16,-50 0 16,-98 0-1,-26 0-15,-74 0 0,-49 0 16,-1 0-1,25 0-15,-49 0 16,24 0 0,-24 0-1,24 0-15,-24 0 16,24 0-16,-24 0 16,49 0-16,-25 0 0,1 0 15,49 0-15,0 0 16,-25 0-1,100 0-15,-125 0 16,25 0 0,-74 0-1,25 0 1,-26 0 15,-24-25 16,0 0-47,0-24 16,0-51-1,0 51-15,0-51 16,0 1-16,-24 25 16,-26-125-16,-24 51 15,49-1 1,-25-124-16,-49 50 15,99 74 1,-25 50 0,25-50-16,0 124 15</inkml:trace>
  <inkml:trace contextRef="#ctx0" brushRef="#br0" timeOffset="20108.846">6077 11534 0,'0'25'62,"0"0"-46,0 24 0,0-24-16,0 25 0,25-1 15,-25-24-15,25-25 16,0 50-16,24-25 15,-24-1 1,0 26 0,0-50-1,-1 0-15,1 0 16,0 0-16,0 0 16,99 0-1,-50 0 1,75 0-16,74 0 0,-24 0 15,-26 0-15,26 0 16,49-74 0,0-26-16,-99 1 15,74 25-15,-25-25 16,1 49-16,-50-24 16,-75 24-1,125-74-15,-150 99 0,100-25 16,-99 1-1,24 24-15,-49 0 16,0 0-16,-1 1 0,26-1 16</inkml:trace>
  <inkml:trace contextRef="#ctx0" brushRef="#br0" timeOffset="21993.0835">6499 4093 0,'0'49'79,"0"26"-64,0-26 1,25 26-16,24-1 0,-49-49 15,25-25-15,-25 50 16,50-1 0,-26-49-16,1 25 15,25-25 1,-25 0 0,-1 0-1,26 0-15,-25 0 16,99 0-16,-25 0 15,-24 0 1,222-124 0,100-74-16,-223 98 15,49-24 1,-25 50 0,1 0-1,-100 24-15,-25 50 16,26-74-1,-76 74 1,26-50 0,-25 50-16,49 0 0</inkml:trace>
  <inkml:trace contextRef="#ctx0" brushRef="#br0" timeOffset="32720.3913">5879 6176 0,'-25'25'141,"25"25"-141,0-1 15,0-24 1,0 0-16,0 25 0,0 24 16,74 0-16,-74-24 15,25 24 1,0-24-16,-25-25 15,25 24 1,0-24 0,-1 0-1,51-25 79,24 0-78,99-50-1,125-98 1,-75 48-16,124-148 16,-223 124-1,223-74 1,-198 49-16,-125 124 15,50-24-15,-49-1 16,-25 50-16,24-25 16</inkml:trace>
  <inkml:trace contextRef="#ctx0" brushRef="#br0" timeOffset="39158.778">4887 12154 0,'0'25'62,"0"0"-46,0 25-16,0-1 15,0 50 1,0-74 0,24 74-1,1-24-15,25-26 16,-1 51-16,-49-51 15,25 1-15,50 74 16,-51-75-16,1 1 16,-25-25-1,25 24-15,0-49 16,0 0 62,24 0-62,100 0-1,49-49 1,249-199 0,-174 49-16,-75 75 15,50-24-15,-49 48 16,-75 1-16,-25 25 15,-25-1-15,1 1 16,-50 49-16,24-25 16,-24 1-16,0-1 15,0 25 17</inkml:trace>
  <inkml:trace contextRef="#ctx0" brushRef="#br0" timeOffset="48874.3756">27484 2059 0,'24'25'203,"-24"24"-188,0 1 1,0-1-16,0-24 16,0 0-1,25 49-15,-25-49 16,0 0-16,25 25 16,0-26-16,-25 51 15,0-50 1,0 49-1,0-49 1,25 25-16,-25-26 0,0 1 16,0 0-16,0 0 15,24 24-15,-24-24 16,0 0 15,0 25-15,0-26-1,0 1 1,0 25 0,0-25-16,0-1 15,0 51 1,50-1-16,-50-24 16,0-25-1,0 24 1,0-24-1,0 0 1,0 24-16,0-24 16,0 0-1,0 25-15,0-26 16,0 1 0,0 25-1,0-25-15,0 49 16,0-49-1,0 0-15,0 0 16,0 24 0,0-24-16,0 0 0,0 0 15,0-1-15,0 1 16,0 0 15,0 25 0,25-50-15,0 24 218,-1-24-234,26 0 16,24 0-16,1 0 16,-1 0-16,26 0 15,-51 0 1,50 25-16,-49-25 16,49 0-16,-24 0 15,-26 0-15,26 0 16,-51 0-16,26 0 0,-25 0 15,24-25-15,75 1 16,-99 24 15,25 0-31,-25 0 16,-1 0 0,26 0-16,-25 0 15,25-25-15,24 25 16,25 0-16,-49-25 15,-25 25-15,49 0 16,50-25-16,-124 0 16,124 25-16,-50-24 15,75 24-15,-50-25 16,-49 25-16,99 0 16,-25 0-16,-74 0 15,74-25 1,-50 25-16,0-50 15,1 50-15,-50 0 16,49 0-16,-49 0 16,49 0-16,-24-24 15,24 24 1,-24 0-16,24 0 16,-24-25-16,24 25 15,-49 0-15,0 0 0,25 0 16,-1 0-1,1 0-15,-25 0 16,-1 0 0,51 0-1,-26 0-15,26 0 16,-26-25-16,1 25 16,-25 0-1,0 0 1,-1-25-1</inkml:trace>
  <inkml:trace contextRef="#ctx0" brushRef="#br0" timeOffset="51005.8978">27508 2183 0,'50'0'109,"24"0"-93,26 0-16,-51 0 15,50 0-15,50-25 16,-74 25-16,49 0 16,99-99-1,-25 99 1,199-50-16,-297 50 15,222-74 1,-223 49 0,149 0-1,-173 25-15,148-25 32,-198 25-32,49-49 15,-24 49-15,24 0 16,-24-25-16,74 25 15,-50 0 1,-24 0 0,-1-25-16,75 25 15,-99 0 1,99 0 0,-49 0-1,-26-25-15,50 25 0,-49 0 16,0 0-16,49 0 15,-74 0 1,24 0 0,-24 0 124,0 0-124,25 25 0,-50 0-16,24 25 15,26 98 1,-25-73-16,0 49 15,-1-50 1,-24-24-16,0 24 16,50-24-16,-50 24 15,25-24-15,0-50 16,-25 74 0,0-24-16,24 49 15,-24-24-15,50 73 16,-50-123-1,0 74 1,0-49 0,25 24-16,-25 1 15,0-50 1,25 24 0,-25 1-1,0-1-15,0 1 16,0-25-16,24 0 15,-24 24-15,0 1 16,0 0 15,25-26-15,-25 1 0,0 0 15,25 0-16,-25 0 1,0-1-16,25 26 78</inkml:trace>
  <inkml:trace contextRef="#ctx0" brushRef="#br0" timeOffset="73493.9701">1389 7193 0,'0'25'109,"0"50"-93,0-51-1,0 51-15,0-50 0,0 74 16,0-50-16,0 26 16,0-26-1,0 26 1,0 24-16,0-49 0,0 24 16,0 1-16,0-1 15,0-24-15,0 24 16,0-49-16,0 24 15,0 1 1,0 24-16,0-49 0,0 25 16,0 24-16,0-49 15,0 25 1,0-1-16,0 26 16,0-51-1,0 1 1,0 50-16,0-51 0,0 26 15,0-25-15,0 99 16,0-99 0,0 49-1,0-49 1,0 0-16,0 24 16,0-24-1,0 25-15,0-25 16,0-1-16,0 26 15,0-25-15,0 24 16,0 1 0,0-25-1,0 0 1,0 24 0,0-24-1,0 0 1,0 49-1,0-49 1,0 0 0,0 0-1,0 24 1,0-24 0,25 25-16,-25-1 31,25-49 16,-1 25-32,1-25 1,25 0 0,74 50-1,0-50 1,-99 0-16,99 0 15,-25 0-15,-49 0 16,49 0-16,-50 0 16,51 0-16,-76 0 15,51 0-15,-1 0 16,1 0-16,-1 0 16,25 0-16,-49 0 15,49 0-15,-49 0 16,49 0-16,25 0 15,-25 0-15,-24 0 16,49 0-16,-25 0 16,50 0-16,-50 0 15,50 0-15,-50 0 16,50 0-16,-25 0 16,-50 0-1,50 0-15,0 0 0,-49 0 16,74 0-16,24 0 15,-24 0-15,0 0 16,24 0-16,26 0 16,24 0-1,-24 0-15,24 0 16,74 0-16,-73 0 16,-1 0-16,25 0 15,-50 0-15,-74 0 16,25 0-16,0 0 15,-74 0-15,24 0 16,-50 0-16,26 0 16,-50 0-16</inkml:trace>
  <inkml:trace contextRef="#ctx0" brushRef="#br0" timeOffset="76486.7365">1439 7317 0,'99'0'203,"0"0"-203,25 0 16,75 0-1,-1 0-15,25 0 0,0 0 16,-24 0-16,-1 0 16,26 0-1,-26 0-15,-24 0 0,24 0 16,-49 0-16,-50 0 16,124 0-1,-173 0 1,49 0-16,25 0 0,-74 0 15,49 0-15,0 0 16,-24 0-16,-1 0 16,75 0-1,-50 0 1,50 0-16,-50 0 16,0 0-1,25 0-15,-49 0 16,49 25-16,0 0 15,-25-25-15,25 0 16,0 0-16,-49 0 16,49 0-16,-50 0 15,25 0-15,50 0 16,-99 0 0,74 0-1,-50 0-15,-49 0 16,0 0-1,0 0 1,24 0-16,-24 0 0,49 0 16,-49 0-1,50 0-15,24 0 0,-50 0 16,26 0 0,-26 0-16,51 0 15,-51 0-15,26 0 16,24 0-16,-49 0 0,24 0 15,-24 0-15,-26 0 16,1 0 0,0 0-1,0 0 48,0 50 46,-25-1-109,0 1 16,0 99-1,0-50 1,0-50-16,0 51 0,0-51 16,0 51-1,0-1-15,0-74 16,0 49 0,0-24-16,0 24 15,0 25-15,0-49 16,0 74-16,0-50 15,0-24 1,0 24-16,0-49 16,0 49-16,0-49 15,0 75 1,0-76-16,0 1 16,0 25-1,0-25 1,0-1-16,0 26 0,0 0 15,0-26-15,0 51 16,0-50 0,0 24-16,0-24 15,0 0 1,0 49 0,0-49-16,0 25 31,0-26-16,0 1 1,0 25 0,0-25-1,0-1 1,0 1 0,0 0 15,0 0-16,0 0 17,0-1-32,0 26 15,0-25 17,0 0-1,0 24 16,24 1-16,-24 0 31</inkml:trace>
  <inkml:trace contextRef="#ctx0" brushRef="#br0" timeOffset="80958.5051">7863 8632 0,'25'0'187,"24"0"-171,51 0-16,49-25 15,-50-24-15,74-26 16,-73 26-16,123-125 16,50 25-1,-199 100 1,100-76-16,-125 101 15,150-76 1,-150 76 0,26-26-16,-26 25 15,26 25-15,-50-25 0,-1 25 16,26-24 0,24-26-1,-24 50 1,-25-25-1,49 25 1,-49-25-16,124-24 16,-75 24-1,125-25 1,-100 1 0,25-26-16,74-24 0,-74 50 15,125-100-15,-1 0 16,0 0-16,-50 50 15,397-124 1,-297 74 0,0 0-16,-100 25 0,1 50 15,24-51-15,-25 51 16,50-25 0,100-75-16,-175 100 15,-24-25 1,0 49-16,24-49 15,-24 74-15,-25-74 0,-74 74 16,49 0 0,100-49-1,-150 49-15,1 0 16,24 0-16,1-24 16,49 24-1,25-50-15,-100 75 16,26-49-1,24 24-15,50 0 0,-75 25 16,0-25-16,75-24 16,99-26-1,-99 51 1,25-26-16,24-24 0,50 49 16,-99-74-16,0 99 15,-75-50 1,75-49-16,-50 74 15,-74 0-15,25-24 0,-1 24 16,-24 25 0</inkml:trace>
  <inkml:trace contextRef="#ctx0" brushRef="#br0" timeOffset="82326.4766">7491 9327 0,'124'0'62,"124"0"-46,-25 0-16,50 0 15,99 0-15,-124 0 16,149 0-16,-25 0 16,-49 0-1,-1 0-15,298 0 16,-396 0-16,197 0 31,-198 0-31,174 0 16,-223 0-16,74-75 15,-50 50 1,50-99-16,-99 100 16,149-1-16,-100-50 15,1 50-15,74-49 0,-25 0 16,0 49-1,-75 25-15,26-50 16,-1 50-16,26-25 16,24-49-16,-50 24 15,100 1-15,-100-26 16,-49 26-16,49 24 16,-49-49-16,-25 49 15,-25 0-15,-24 0 16,-1 0-16,-49 1 15,49-1-15,26 0 16,-51 25 0,26 0-16,-26 0 15,75-25-15,0 25 16,-24 0-16,-1 0 16,50-49-16,-100 49 15,50-25-15,-74 25 16,75-25-16</inkml:trace>
  <inkml:trace contextRef="#ctx0" brushRef="#br0" timeOffset="83598.8407">7665 10195 0,'49'0'15,"100"0"1,0 0-16,74 0 15,-24 0-15,-26 0 16,26 0 0,272 0-16,-198 0 15,-50 0-15,25 0 16,25 0-16,0 0 16,0 0-1,297 0 1,-297 0-16,99 0 0,0 0 15,-49 0-15,-1 0 16,-49 0 0,0 0-16,74 0 15,-124 0-15,100 0 16,-100 0-16,-74 0 16,124 0-16,248 0 15,-323 0 1,75 0-16,-75 0 15,125 0-15,24 0 16,-49 0-16,74-75 16,273 75-1,-422 0-15,199 0 16,-224-49 0,-99 49-1,25 0-15,-49 0 0,-1 0 16,50 0-16,-74 0 15,49 0-15,-25 0 16,-24 0-16,-25 0 16,49 0-16,-49 0 15,25 0 1</inkml:trace>
  <inkml:trace contextRef="#ctx0" brushRef="#br0" timeOffset="85203.5215">6821 9971 0,'75'0'0,"-26"0"16,51 0-16,-26 0 15,50 0 1,-50 0-16,75 0 0,0 0 16,-25 0-16,124 0 15,-74 0 1,49 50-16,-99-50 16,74 25-16,50 25 0,-74-50 15,25 24 1,-1 51-16,100-75 0,-75 25 15,75-1-15,-75 26 16,74 24 0,-73-49-16,73 50 15,-49 24-15,50-25 16,-100 1-16,1-1 16,24-49-1,-49 24-15,24 26 0,1-50 16,-1 99-16,-49-100 15,99 1-15,149 124 16,-149-50 0,-25-74-1,-24 25-15,-1-25 0,-49 24 16,149 26-16,-150-26 16,1 1-1,248 49 1,-174 0-16,1-49 0,24-25 15,49 49-15,-74-49 16,75 24 0,-124-24-16,123 50 15,-49-50-15,-99-1 0,0 26 16,99 0 0,-198-50-1,24 0-15,-49 24 16,0-24-16,0 0 15,-1 25 1,76-25 0,24 25-1,-50 25-15,174-26 16,-99 1 0,198 99-1,-198-99-15,124 74 16,-174-74-1,-49-25 1,-1 25-16,-24-25 0,-50 0 94,-272-75-94</inkml:trace>
  <inkml:trace contextRef="#ctx0" brushRef="#br0" timeOffset="87174.8308">6846 9227 0,'0'0'0,"75"0"0,24 0 15,0 50-15,50 24 16,49-49-16,-24 74 15,74-24-15,-50 24 16,26-74-16,24 24 16,0 51-16,49-76 15,-49 100-15,25-49 16,25 24 0,-149-24-16,198 24 15,-198-74-15,99 49 16,-50 0-16,50 1 0,-99-50 15,124 74-15,-75-74 16,50 49 0,249 75-1,-225-50-15,-24-49 16,249 123 0,-299-148-16,100 124 15,-100-124-15,1 99 16,49-75-16,0 100 15,-100-124-15,51 49 16,-50 1-16,74 24 16,-124-74-16,75 99 15,-75-99-15,0 0 16,25 49-16,-49-24 16,-1-26-16,1 1 15,49 25-15,-25-25 16,-50 24-1,51 1-15,-1-1 16,-25-24-16,75 74 0,-50-49 16,-24 0-1,24 24-15,50 0 16,-75-49-16,-24 25 16,49-1-16,-74-24 0,49 0 15,-74 0-15,75 49 16,-51-49-1,100 50-15,-74-26 16,24 1 0,-24-25-16,0-1 15,-26 1-15,26 25 16,0-25-16,-25-1 16,74 26-16,-50 0 15,26-1 1,49 26-16,0 49 0,-50-75 15,25-24 1,25 74-16,-74-74 0,99 74 16,-75-74-16,-24 0 15,99 49-15,-124-49 16,24 0-16,1-25 16,24 25-1,25 49-15,-49-74 16,-25 25-1,24-25-15,-49 25 16,50 0-16,0-1 16,-1 1-16,-24 0 15,74 25 1,-24-26 0,-51-24-1,76 50 1,-51 0-1,-24-26 1,50 1 0,-26-25-16,1 50 15,-25-25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2:33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12799 9525 0,'25'0'250,"49"0"-218,-49 0-17,74 0 1,-74-25-16,25 0 15,49-49 1,0 24-16,1-24 16,-1 0-16,25-1 0,0-24 15,0 0 1,25-1-16,-25 26 16,0-25-16,-50 74 0,50-25 15,-25 1-15,25-26 16,0 1-1,-24 0-15,-51 24 16,26 25-16,-1-24 16,0 24-1,-49 0-15,0 25 16,0-25-16,49 0 31,-49 25-31,25-49 16,-25 49-1,24-25 17</inkml:trace>
  <inkml:trace contextRef="#ctx0" brushRef="#br0" timeOffset="1983.0482">7144 4688 0,'0'0'0,"0"-25"0,25 0 16,-1 25-1,1-24 79,0-1-78,0-25-1,24 25 1,75 1 0,-99-1-16,99-50 0,-49 75 15,-1-49-15,50-26 16,99 1 0,-74 0-1,50 24-15,-26-49 0,-24 24 16,0 51-1,0-26-15,-25 0 0,-25 26 16,-25-1-16,1 25 16,-1-25-16,-49 25 15,0 0 1,0-25 15</inkml:trace>
  <inkml:trace contextRef="#ctx0" brushRef="#br0" timeOffset="4662.3566">10790 2952 0,'50'0'172,"-26"0"-157,26 0-15,24 0 16,199 0 0,-99 0-16,24 0 15,125 0-15,49 0 16,0 0-16,50 0 15,74 0 1,-50 0-16,75 0 0,-25 0 16,0 0-16,-74 0 15,49 0-15,-74 0 16,-25 0-16,-49 0 16,-50 0-1,198 0-15,-223 0 16,-74 0-1,-26 0-15,51 0 16,-26 0-16,-24 0 0,50 0 16,74 0-1,-50 0-15,74 0 16,26 0-16,-149 0 16,74 0-16,-75 0 15,174 0 1,-272 0-16,99 0 15,-125 0 1,50 0-16,25 0 16,25 0-16,0 0 15,25 0-15,173 0 16,-198 0 0,49 0-1,-148 0 1,-1 0-16</inkml:trace>
  <inkml:trace contextRef="#ctx0" brushRef="#br0" timeOffset="10054.4175">9376 4366 0,'50'49'62,"-25"-24"-62,24-25 16,26 74-1,-51-49-15,26 25 16,49 49 0,0-49-16,-49-1 15,74 26-15,-74-50 16,-1-1-16,-24 1 15,74 50 1,-24 24 0,-26-50-16,26-24 15,-26 25-15,1-1 16,24-24-16,-24 25 16,0-25-16,-1 24 15,-24-24-15,49 25 16,-24 24-1,0-24-15,123 49 16,-123-50 0,0 1-1,-1 0-15,1-25 16,74 49-16,-99-49 16,123 74-1,-73-49 1,74 49-16,-25-25 15,-100-49-15,76 49 16,-51-24-16,1 0 16,49-26-1,-49 26 1,-25 0-16,49-1 16,-49-24-1,24 0 1,1 0-16,0-25 15,-1 49-15,-24-24 16,49 0-16,-24 25 16,0-26-1,24 26 1,0-25-16,26 24 16,73 75-1,-123-99 1,74 50-1,-74-51 1,74 26-16,0 24 16,-100-49-16,51 0 15,-26 25-15,1-1 16,24-24 0,50 49-1,0-24 1,-49 0-1,-1-26-15,-24-24 0,-25 25 16,24 0-16,51 0 16,-76 0-16,1-1 15,50 1 1,-1 0 0,25 50-1,-49-51-15,99 51 16,-100-50-1,75 24 1,-74 1 0,0-25-1,-26-25-15,1 0 16,0 0-16,0 24 16,24-24-16,1 50 15,-25-50-15,24 50 16,26-26-1,-26 1-15,-24 0 16,-25 0-16,50-25 16,-25 0-1,-1 25-15,1 24 16,0-49-16</inkml:trace>
  <inkml:trace contextRef="#ctx0" brushRef="#br0" timeOffset="17150.558">24061 273 0,'0'99'0,"0"25"15,0-25-15,0 75 16,0 272 0,24-396-1,-24 49 1,0-24-16,0-51 0,0 1 16,0 0-16,25-25 15,-25 25-15,25 0 47,0-25-16,0 0-15,49 0-16,-49 0 16,74 0-16,-25 0 15,174 0 1,-99-75-1,50 26-15,98-26 0,-98 26 16,74-51 0,-25 26-16,-50-25 15,50 74-15,-49-49 16,-75 24-16,-50 25 16,0 0-16,-49 25 15,25-49-15</inkml:trace>
  <inkml:trace contextRef="#ctx0" brushRef="#br0" timeOffset="18495.4692">24085 446 0,'25'0'16,"74"-24"-16,-49-1 0,0 0 15,-1 0 1,26 25-16,-26-25 16,75 1-16,0-26 0,-49 50 15,74-74 1,-50 74-16,99-100 16,-49 76-16,49-1 15,-98 0-15,98 25 0,-49 0 16,0 0-1,24 0-15,1 0 16,124 0-16,-50 0 16,-75 0-16,-24 0 15,0 0-15,-25 0 16,-50 0-16,-49 0 16,0 0 124,-25 50-124,0 49-1,0 0-15,0 0 16,0 50-16,0-50 0,25 1 16,49 48-1,-49-48-15,25 48 16,-50-123 0,24 25-1,1-25 16,-99-25 110,-75 0-125,-347 0-1,248 0 1,-223 0 0,272 24-16,75-24 15,0 25-15,75 25 16,24-50-1,-25 25 64,25-25-48,-49 24-31,-1-24 15,51 0 1,-51 0-16,1 0 16</inkml:trace>
  <inkml:trace contextRef="#ctx0" brushRef="#br0" timeOffset="21542.1466">23912 967 0,'-75'0'187,"-49"75"-187,-99 123 16,99-123 0,-25-51-16,50 76 15,-25-26-15,0 50 16,74-74-16,-24 49 15,24-49-15,-49 24 16,74-49-16,-99 74 16,99-74-1,-24 0 1,-1 24-16,25-49 16,1 25-16,-1 0 15,0 0-15,0-1 16,0 1-1,-24 25 1,-26 24-16,1 1 16,-50-1-1,0 25 1,74-74 0,-74 74-16,50-49 15,-25 24-15,-1-24 16,-48 74-16,-1 0 15,124-124 1,-49 74-16,-1 1 16,-49 24-16,99-74 15,-74 74 1,0-25 0,49-24-16,25-25 15,-49 25-15,24-1 16,1 1-16,-1-1 15,-49 26 1,74-26 0,-24 1-16,-1 0 0,0-26 15,26 1-15,-26 0 16,0 0-16,1 24 16,24-24-16,-49 50 15,74-51 1,-100 26-16,51 0 15,-1-26 1,25 26 0,-49 24-1,24-24-15,-49 74 16,49-74 0,-49 49-1,74-25-15,-24-24 16,-1 0-16,-24 24 15,24-24-15,-49 74 16,-25 0 0,74-50-16,1 0 15,-51 50-15,51-49 16,-1-25-16,1 24 16,-1 0-16,0-24 15,1 24-15,-1-24 16,1 24-16,24 1 15,0-50-15,0-1 16,25 1-16,-25 0 16,-24 0-1,24 0-15,0-1 0,25 26 16,-25 0 0,-24-1-1,24-49-15,0 50 16,0-1-16,-24 1 15,24 0-15,0-25 16,0 24 0,0-24-1,25 0 1,-24 0 0,-1-1-16,0 26 15,0-25-15,25 0 16,-25 49-16,-24-24 15,-1 24-15,25-49 16,1 24-16,-51 26 16,50-26-16,1 1 15,-1 0 1,-25-1-16,25 1 16,1 24-16,-1-24 15,0-25 1,0 24-16,0-49 15,25 25 1,0 25-16,0-25 16,-24-1-1,-1-24-15,0 25 16,25 0 15,-25 0-31,25 0 31</inkml:trace>
  <inkml:trace contextRef="#ctx0" brushRef="#br0" timeOffset="23488.9189">3919 6772 0,'-25'0'62,"25"74"-46,-24 75-1,24 173-15,0-123 16,-25 272 0,25-297-1,-99 272 1,99-247-16,-50-51 16,25 1-16,25-49 15,0-51-15,-25 50 16,25-74-16,0 25 15,0-25-15,0-1 94,25 1-78,25-25-1,223 50-15,-50-50 16,471 0 0,-322 0-16,75 0 15,-25 0 1,-1-50-16,1 25 0,-50-74 16,0 25-1,248-50-15,-372 49 16,248-24-1,-347 49 1,-25 50-16,273-24 16,-248-26-1,99 50-15,-50-50 16,-49 26-16,-25 24 16,-74-25-16,-1 25 15</inkml:trace>
  <inkml:trace contextRef="#ctx0" brushRef="#br0" timeOffset="25606.4839">4068 6722 0,'0'25'46,"50"0"1,-26-25-31,1 0-16,50 0 16,-26 0-1,1 24-15,-1-24 16,100 0-1,-25 0-15,-25 0 16,199 0 0,-149 0-16,74 0 15,50-24-15,74-51 16,-24 50-16,98-24 16,-48-100-1,-1 124-15,24-99 0,-23 25 16,-51-25-16,-24 50 15,-1-26 1,-197 76 0,-76 24-16,1 24 187,-25 26-187,0 24 16,50 26-16,-50-26 15,25 50-15,-25-25 16,24 0-16,-24 50 16,25-74-1,50 173-15,-75-174 16,0 1-16,24 24 16,-24 0-16,25 25 15,-25-50-15,25 26 16,-25-1-1,50 50-15,-50-50 16,99 99-16,-99-98 16,49-51-1,-24 26-15,-25 24 16,0-74-16,0 24 16,25-49-16,-25 50 15,0-25 1,0-1 187,0 1-187,0 0-16,-25 0 0,-24 0 15,-100 49 1,124-74-1,-25 25-15,-98 24 16,24 26-16,-25-50 16,74 0-16,1-25 15,-50 24 1,49 26-16,51-50 16,-1 25-1,-25-25 32</inkml:trace>
  <inkml:trace contextRef="#ctx0" brushRef="#br0" timeOffset="27797.9131">9451 7640 0,'24'0'203,"51"0"-187,-50 0-1,24 0 16,1 25-31,24 24 16,-49-49 0,0 25-1,49-25-15,-49 0 0,49 25 16,-24-25-16,-25 0 16,25 25-16,24-1 15,-49 1-15,24-25 16,51 25-16,-76-25 15,1 0 1,0 25-16,0-25 0,0 0 16,-1 25-16,26-25 15,-25 0 1,0 0 0,24 0-1,-24 0-15,0 24 16,49-24-1,-49 25 1,25-25 0,-1 25-1,26-25-15,-26 25 16,-24-25 0,49 50-1,-49-50-15,50 24 16,-50-24-1,24 25-15,-24-25 16,0 0-16,0 0 16,24 0-16,-24 0 15,74 50 1,-74-25-16,0-25 16,49 24-1,-49-24 1,25 0-16,-1 25 0,-24-25 15,0 0 1,24 50 0,-24-50-1,50 25 1,-26-1-16,-24-24 16,0 0-1,0 25-15,-1-25 16,26 0-1,0 50-15,-1-50 16,-24 0 0,0 0-16,0 0 15,24 25 1,-24-25 0,0 0-16,0 24 15,0-24-15,-1 0 16,1 0-16,50 25 15,-75 0-15,24-25 16,51 25 0,-50-25-1,-1 0-15,1 25 16,0-25 0,0 0-16,24 0 31,-24 0-31,0 0 15,0 0 1,0 0-16,-1 0 16,1 0-1,0 0-15,0 0 16,24 49 0,-24-49-1,25 0 1,-25 25-16,0-25 15,49 25 1,-49-25 0,0 0-16,49 25 15,-49-25 1,0 49-16,-1-49 16,1 0-1,0 0-15,-25 25 16,50-25-1,-26 0-15,1 0 16,0 0-16,0 0 16,0 0-1,-1 0-15,1 25 0,0-25 16,0 0-16,24 49 31,-24-24-31,0 0 16,0-25-1,0 0 17,24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4:2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 6524 0,'25'0'110,"-1"24"-95,1 26-15,0-25 16,25 49-16,-1-24 15,-24-50-15,25 49 16,-25-49-16,-1 0 16,-24 25-16,25 0 15,25-25-15,-1 50 16,1-50 0,-25 25-1,24-25 1,1 0-16,-25 0 15,49 0 1,-49 0-16,0 0 0,74 0 31,-74-25-15,24 0-16,1 0 16,24-49-1,-49 49 1,75-25-16,-51 1 15,26 24-15,-26-25 16,75-24-16,0 49 16,-124 0-1,75 0-15,-51 1 16,51-1-16,-26-25 16,1 1-16,0 24 15,-26 0 1,51 0-16,-50 0 15,24 1 1,-24-1 0,0 0-16,0 0 15,0 0 1,-1 25 0,26-24-1</inkml:trace>
  <inkml:trace contextRef="#ctx0" brushRef="#br0" timeOffset="1255.7068">1786 10864 0,'-25'25'16,"25"0"-1,0 0-15,0 49 16,0 1-16,25 49 15,0-25-15,0 0 16,-1 0 0,51 1-16,-50-26 0,-1-24 15,1 24-15,25-24 16,-50-26 0,25-24 15,24 0-31,-24 0 15,0 0 1,24 0-16,1 0 16,49 0-16,-24 0 0,98 0 15,75-74-15,0 0 16,100-50-16,-26 49 16,100-74-16,-75-49 15,0 24 1,-148 25-16,-26 50 15,-98 25-15,-1 24 16,1 1-16,-51 24 16</inkml:trace>
  <inkml:trace contextRef="#ctx0" brushRef="#br0" timeOffset="2510.2704">2356 15329 0,'-24'0'16,"24"75"0,0-26-1,0 51 1,74 48-16,-49-48 16,24-1-16,-24 0 15,25 25-15,24 0 16,-24-50-16,-25 1 15,24-25-15,-24 24 16,0-49 15,0-25 1,24 0-32,125-50 15,49-49-15,224-224 16,-224 175-1,25-26-15,-25 50 16,-74-25-16,25 50 16,24-50-1,-148 99 1,-1 1-16</inkml:trace>
  <inkml:trace contextRef="#ctx0" brushRef="#br0" timeOffset="8647.2228">8186 9922 0,'24'0'297,"1"0"-282,0-25 1,0 0 0,0 25 405,-1 0-405,1 0 0,25 0-16,-1 25 15,1-25 1,-25 0-16,24 25 16,26 24-16,-26-24 0,-24-25 15,50 25 1,49 50-16,-75-51 15,75 26 1,-49-50-16,-1 50 16,25-1-1,75 26 1,-149-51-16,24 1 16,100 74-16,-124-74 15,74 25-15,25 24 16,-99-49-16,74 49 15,-49-24-15,24-25 16,75 99-16,-124-99 16,173 99-1,-24 25 1,99 49 0,-149-99-1,198 124-15,-247-198 16,74 25-16,-1 49 15,-24-25-15,75 26 16,24-51 0,50 100-1,-149-74 1,-50-51-16,50 26 0,-24 0 16,24-1-16,25 50 15,99-24-15,-75 24 16,-24-25-16,0-49 15,-25 25 1,174 49 0,-26-25-1,-24 1 1,-198-50-16,99 24 16,-100-24-1,76 25-15,-76-1 16,26-24-16,-26 0 15,75 49 1,-25-74-16,-24 50 16,-1 0-1,-24-1-15,24 1 0,1-1 16,-26 1-16,75 49 16,25-49-1,-25 49-15,-74-99 16,49 25-16,0 0 0,25 49 15,-99-74 1,0 0-16,0 0 109,-25-25-93,0-49-16,0 24 16,-50-49-16,0 49 15,26-24-15,-125-124 16,74 74 0,26 74-16,-1-49 15,1 49-15,49 25 16,-25 1-16,50 48 187,49 51-187,-24 24 16,98 0 0,-73 0-16,24-24 15,-25 49-15,26-75 16,-100-24-16,24 0 15,1-25-15,0 25 16,-25 0 62,0 24-78,-25 1 16,-24-25-16,-1-1 15,-24 51 1,24-50-16,0 24 16,-24 1-16,0-25 0,-26 49 15,26-24 1,24-25-16,-24 49 0,24-49 16,-24 24-16,-1 51 15,26-76 1,-1 1-16,-24 50 15,-50-1-15,49-24 16,-73 24-16,24-24 0,24-26 16,-98 76-16,123-76 15,51-24 1,-26 0-16,-24 25 16,49-25-1</inkml:trace>
  <inkml:trace contextRef="#ctx0" brushRef="#br0" timeOffset="14383.2392">10344 7516 0,'0'25'78,"0"-1"-47,24-24-31,1 25 16,0 0-16,0 0 15,0-25 1,24 0 0,1 0-1,-25 0 1,24 0-16,1 0 15,24 0-15,-24 0 16,49 0-16,50 0 16,-75 0-16,26 0 15,-1 0-15,0 0 16,-25 0-16,174 0 16,0 0 15,-124 0-31,-24 0 0,-26 0 15,50 0-15,-49 0 16,-26 0 0,1 0-1,-1 0-15</inkml:trace>
  <inkml:trace contextRef="#ctx0" brushRef="#br0" timeOffset="17718.8998">18802 13965 0,'0'25'31,"0"74"-15,0 75-16,50-50 16,-50-25-1,49 0-15,-49 0 16,0-24-16,0 49 0,0-50 16,0 1-1,0-51-15,0 51 16,0-26-16,0 1 15,0-25-15,0 0 16,0 24 0,0-24-1,0 0 32,50 0-16,-1-25-15,51 0-16,197 25 31,75-25-31,-99 0 16,273 0 0,-248 0-16,-125 0 15,-24 0-15,-50 0 16,-49 0-16,-1-50 15,-49 25 17,0-49-17,0 49 1,0-50 0,-74 1-16</inkml:trace>
  <inkml:trace contextRef="#ctx0" brushRef="#br0" timeOffset="19686.8486">18728 13990 0,'24'25'79,"1"-25"-33,25 0-30,74-25-16,-50 0 16,25-49-16,25 24 15,25 25-15,-74-24 16,98 24 0,100-99-1,-174 99-15,125 0 16,-125-24-1,25-26 1,0 50 0,-99 25-16,49-24 15,1-26-15,-26 25 16,-24 25-16,0 0 16,49-25-16,-49 25 15,49-24-15,-24 24 16,24 0-1,-49 0-15,0 0 0,25 0 16,-1-50-16,26 50 16,-51 0-1,1 0 1,50 0 0,-26 50-1,50 98-15,-49-48 16,124 222-1,-75-148 1,-49 74-16,24-50 16,-49 50-1,0-99 1,-25-75 0,0-24-16,24 24 15,-24-24-15,0 24 0,0 26 16,50 24-1,-25-75 1,-25 26 0,25-50-1,-25-1-15,24 26 0,-24-25 16,0 0-16,25 49 16,-25-49 15,0 0 63,-74-25-79,-25 0-15,24 0 16,-74-50-1,50 50-15,0-25 16,-50 25-16,50 0 0,24-25 16,-49 1-16,50 24 15,0-50-15,-26 25 16,-48 0 0,24 1-16,-25-51 15,49 50-15,26 1 16,-50-1-1,50-25-15,49 50 16,-25-25-16,1 25 16,49-25-1,-25 25-15,-25 0 16,25 0 62,25-24-47</inkml:trace>
  <inkml:trace contextRef="#ctx0" brushRef="#br0" timeOffset="26999.4724">20811 14486 0,'-25'0'31,"-24"0"266,-51 0-281,26 0-16,-149-25 16,99-74-1,25 74 1,-100-49-16,125 49 0,-75 0 15,99 25 1,-148-25-16,148-24 16,-49 24-16,49 0 15,-98 0-15,-51-74 16,-247-75 0,-274-49-1,348 99 1,-49 50-16,24-75 15,-25 74-15,100-49 16,-75-24-16,124 73 16,-25 1-16,50-1 0,50 26 15,-150-26 1,150 1 0,-75 0-1,174 49-15,-50 0 16,0-25-16,-49-49 15,24 49-15,-173-49 16,248 25 0,-149-25-1,223 99 1,-25-25-16,25 25 0,-24-25 16,24 0-16,0 25 31,0 0-31,1 0 15,-26-25-15,-24 1 16,-75-1 0,74-25-1,-24 25-15,74 1 16,-24 24 0,24-25-16,0 25 15,0 0 1,1 0-1,-51-25 1,50 0 15,-24 25-15,-1 0-16,50-25 16,-50 25-16,26-24 15,-1 24 1,-25-25-1</inkml:trace>
  <inkml:trace contextRef="#ctx0" brushRef="#br0" timeOffset="29215.7657">21853 14188 0,'-25'-25'15,"25"-99"1,25 25-16,248-273 15,-75 75 1,-24 73-16,-1 26 16,1-25-16,0 49 15,-75 25 1,75-74-16,-50 99 0,49-124 16,-24 74-16,-50 1 15,174-200 1,-124 76-16,-25 49 15,0 0-15,0 49 16,25-49-16,0-49 16,-25-75-1,-50 272 1,-49 51-16,0-51 0,24 1 16,-24 99-16,-25-49 15,25-1-15,-25 25 16,74-74-1,-49 0 1,0 49 0,25 1-1,-26 24 1,-24 0-16,25 25 16,-25-25-16,25 0 15,-25 1-15,0-51 16,25 75-1,0-74 1,24 24-16,1-49 16,-25 74-16,24-49 15,1 24-15,-1-24 16,1 24 0,25-24-16,-26-50 0,1 74 15,-1 0-15,1 1 16,0-1-16,-26-24 15,26 24-15,-25 1 16,0-1 0,-1 0-1,26-24 188,-25-1-203,0-24 16,24 25-16,1-25 16,-25-1-16,-1 51 15,26-50 1,-25 49-16,-25 0 16,25 26-16,-25-1 15</inkml:trace>
  <inkml:trace contextRef="#ctx0" brushRef="#br0" timeOffset="47390.523">21679 9004 0,'75'0'187,"-1"0"-171,50-50-1,-25-49-15,25 74 16,-49-49-16,-1 49 0,50-24 16,-99 24-1,99-50 1,25 1 0,-75 49-16,75-24 15,-50-26 1,-49 50-1,49 1-15,25-1 0,-25-25 16,-24 50-16,49-25 16,-25 1-16,-25-1 15,51-50-15,-26 26 16,-50 49-16,51-50 16,-1 0-16,-74 26 15,24-1 1,-24 25-1,25-50-15,-1 50 32,1-25-17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7:34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28625 9500 0,'-25'25'47,"25"25"-31,25-50-1,-1 24-15,1-24 16,25 0-1,-25 0 1,24 0 0,-24 0-1,0 0-15,24 0 16,1 0-16,24 0 16,-24-49-16,74 24 15,-49 0 1,-1-49-16,50-1 15,-50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0T11:25:2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17165 8062 0,'-25'0'109,"25"74"-93,0-24 0,0 24-16,0 0 15,0 1-15,0 24 16,0-49-16,0 24 15,0-24-15,0 24 16,0-24 0,0 24-16,0-49 15,0 49 1,0-49-16,0 0 0,0 0 16,0 0-1,-25 24-15,25 1 16,0-1-1,0 1 1,0-25-16,0 0 16,0 24-16,0 1 15,0-25-15,0 24 16,0-24 0,0 0-16,0 24 15,0-24 1,0 0-1,0 25 1,0-26-16,0 1 16,0 50-1,0-1 1,25-24 0,-25-1-16,0 1 15,25 0-15,-25-26 16,0 1-16,0 0 15,25 49 1,-25-49 0,24 25-16,1-50 15,-25 49-15,0-24 16,0 25-16,0-25 16,25-1-1,-25 26-15,25 24 0,-25 1 31,25-50-15,-1-25 0,1 74-1,-25-49-15,25 0 16,-25-1 0,0 1-1,50 25 1,-26-1-1,1-24 1,25 25-16,-25-25 16,0-25-1,-1 49 1,1-24-16,0 0 16,0 0-1,0-25 16,-1 25-15,1-25 31,0 24-31,25-24-1,-1 25 1,-49 0-16,75-25 15,-26 25 1,50-25-16,1 0 16,24 25-16,0-25 15,-50 0-15,75 24 16,0 26-16,74-50 16,-124 0-1,-24 0-15,24 0 16,25 0-1,-99 0-15,99 0 0,-50 0 16,50 0-16,-49 0 16,24 0-16,0 0 15,25 0-15,-50 0 16,1 0 0,49 0-16,-25 0 0,-25 0 15,1 0-15,-25 0 16,49 0-16,-25 0 15,-24 0 1,-25 0-16,49 0 16,-49 0-1,24 0 1,-24 0-16,0 0 16,49 0-1,-49 0-15,0-25 16,0-24-16,24-1 15,-49 0-15,25 1 16,-25-1 0,0 0-16,25-49 15,-25 74-15,0-24 16,0-1-16,0 25 16,0-49-16,0 49 15,0-24-15,0-1 16,0 25-16,0-49 15,0 49 1,0-49 0,0 24-16,0-24 15,-50-1 1,50 50-16,0-24 16,0-26-16,0 51 15,0-51 1,-24 25-16,24 1 15,-25-26-15,25 26 16,0-1-16,0-24 16,0 24-16,-25-24 15,25 49-15,-50-74 16,50 74-16,0-99 16,-24 50-16,24 49 15,0-99-15,-25 74 16,25-24-16,0 49 15,-25-50-15,25 51 16,-50-51-16,50 50 16,0-24-16,-24-1 15,-1 1 1,25 24-16,-25-50 16,0 75-16,0-24 15,1-1-15,24 0 16,-25 0-16,-25 0 15,25 1 1,-24 24 0,24 0-1,-49 0-15,24 0 16,-25-50 0,26 50-16,-50-25 15,49 25-15,-24 0 16,-26-25-16,26 25 15,-75-49-15,100 49 16,-26 0-16,-24-25 16,49 0-16,-24 25 15,0 0-15,-1 0 16,-24 0-16,24 0 16,26 0-16,-50 0 15,49 0-15,-49 0 16,0 0-16,-1 0 15,26 0-15,-25 0 16,-25 0-16,99 0 16,-50 0-16,26 0 15,-1 0-15,25 0 16,1 0 0,-26 0 30,25 0-14,0 0-17,-24 0 1,-1 0 0,25 25-1,-24-25 1,49 25-16,-50-25 15,-24 25-15,49-1 16,0-24-16,0 0 16,1 0-1,-26 0-15,0 0 0,26 0 16,-26 0 0,25 0-16,0 0 15,1 0 16,-1-24-15,0 24 0,0 0 15,0-25 0,-24 25-31,24 0 16,0 0-16,0-25 15,0 25-15,1 0 16,-26 0-16,25 0 16,0 0-1,1 0 1</inkml:trace>
  <inkml:trace contextRef="#ctx0" brushRef="#br0" timeOffset="3694.507">17314 8930 0,'0'-50'110,"0"-24"-95,49 24-15,-24 25 16,25 0-1,24-74 1,-49 74-16,-25-24 0,50-1 16,-26 25-16,1 25 15,50-74 1,-51 74 0,26-50-1,-25 50-15,0 0 16,-1 0-16,26-24 15,-25 24 1,49-25-16,-49 25 16,0 0-1,49 0-15,-49 0 16,25 0-16,-26 0 16,100 0-1,-99 0-15,25 0 16,-1 0-16,-24 0 15,25 0-15,-25 0 16,0-25 0,49 25-1,-49 0 1,24 0-16,-24 0 16,0 0-1,25 0 1,24 0-16,0 0 15,-49 0 1,74 0-16,-74 0 16,50 25-1,-51 0-15,-24-1 16,50-24-16,-25 25 16,0 0-16,24 0 15,-24 0 16,25-1 1,-26 1-1,1 25-15,0-25 15,0-1-16,-25 1-15,25 0 0,-25 0 16,49 24-16,-49-24 16,25 25-1,0 24-15,0-49 16,24 25 0,-24-26-1,-25 1 1,25 25-16,-25 0 15,25-26 1,0 1-16,-25 0 16,24 25-1,-24-1 1,25-24 0,-25 0-1,0 24-15,0-24 16,25 0-1,-25 0 1,0 0 0,0-1-16,0 1 15,25-25 1,-25 99-16,0-49 16,0-25-1,0 24-15,25-24 16,-25 0-1,0 0-15,0 0 16,0 24-16,0-24 16,0 0-16,0 49 15,0-49 1,0 25 0,0-25 15,0 24-16,-25-49-15,0 25 16,25 0 0,-25 0-1,0 24 17,1-49-32,-26 0 15,50 25 1,-25 0-1,0-25-15,1 25 16,-1-25 0,25 24-16,-25-24 0,0 0 15,0 0 1,1 25-16,-1-25 16,0 0-16,-25 0 0,1 25 15,24-25 1,0 0-16,-49 0 15,24 25-15,0-25 16,26 25 0,-1-25-16,-25 0 15,1 24 1,49 1-16,-50-25 31,25 25-31,0-25 31,1 0-15,-1 0 0,0 0 15,0 25-15,0-25-1,1 0-15,-1 0 16,0 0-16,-25 25 15,50-1 1,-24-24 0,-1 0-16,0 0 15,0 0-15,0 0 16,1 0-16,-1 0 31,-25 0-31,25 0 31,0 0-15,-24 0 0,24 0-1,0 0-15,-24 0 16,-1 0-16,-24 0 16,49 0-1,0 0-15,-25 0 16,26 0-1,-1 0 1,-25 0 0,25-24-1,1 24 1,-26 0 0,25 0 15,0-25-31,-74 25 15,74-25 1,1 25-16,-1-25 16,-25 0-1,-24 1-15,49-1 16,0 0-16,25 0 31,-25-49-15,0 49-1,1-25 1,24 26 0,-25-26-16,25-24 15,-25 49 1,25-25-16,-50 0 16,50 26-16,0-51 15,0 50 1,-24-24-16,24 24 15,0 0 1,0 0-16,-25-24 16,25 24-1,0 0-15,0-24 16,-25 49 0,0-25-16,25 0 15,-25-25 1,25 26 15,0-1 0,0-25 1,0 25-17,0 1 16,0-26-15,0 25 0,0 0 15,25-24 0,-25 24-31,25 0 16,0 0-1,-25 1 1,0-26 0,25 25-1,-1 25 17,-24-25-32,25 0 31,-25 1 0,25-1-15,0 0-1,0-25 17,-1 26 93</inkml:trace>
  <inkml:trace contextRef="#ctx0" brushRef="#br0" timeOffset="14606.0554">17314 6548 0,'0'25'62,"24"0"-46,1 25-16,0-50 0,0 74 16,0-49-16,24 74 15,26 25 1,-75-49 0,49-26-16,-24 1 15,-25-1-15,25 1 16,0-50-16,0 25 15,-1 24 1,1-24 0,-25 0 15,25-25-15,0 0-1,0 0-15,-1 0 16,26 0-16,0 0 15,49 0-15,50 0 16,-1 0 0,51-74-16,49-75 0,-50 99 15,100-148-15,-50 49 16,-74 99-16,173-123 16,-173 73-1,-75 76-15,-50-1 16,26-25-1,-26 25-15,26 1 16,-50 24-16,49-25 16,-49 0-1,0 0-15</inkml:trace>
  <inkml:trace contextRef="#ctx0" brushRef="#br0" timeOffset="16725.8518">17264 3473 0,'0'24'62,"0"26"-15,0-25-31,0 24-16,25-24 15,24 25 1,-24-25 0,0 0-1,-25-1 1,25-24 15,0 0-15,24 0 15,-24 0-31,0 0 16,0 0-16,49 0 15,-24 0 1,24 0-16,-49 0 15,25-24-15,-26 24 16,1 0 0,74-25-16,-74 25 0,25-50 15,-25 25 1,24 0-16,1 1 16,24-51-16,-49 50 15,25 1-15,-1-26 16,-49 25-16,50 25 15,-25-25 1,-1 25 109,76-24 219,-100-1-344,49 25 15</inkml:trace>
  <inkml:trace contextRef="#ctx0" brushRef="#br0" timeOffset="23237.4058">17388 5482 0,'-25'0'110,"-49"0"-110,24 0 15,1 0-15,24 0 16,0 0 0,-49 0-16,49 0 31,-25 0-15,25 0-1,1 0 1,-26 0 78,25 0-63,0 74-16,25 1 1,0-1-16,-24 0 16,24 1-16,0 24 15,-25 25-15,25 25 16,-50-75 0,50-24-1,-25 0-15,25-26 0,0 1 16,0 0-16,0 0 15,0 0-15,0-1 16,-24 1-16,24 0 125,0 0-62,0 0-1,24-25-46,1 0-16,25 24 31,-25-24 0,-1 0-15,1 0-16,0 0 15,0 0 1,0 0-16,-1 0 16,26 0-16,-25 0 15,49 0-15,-24 0 16,-1 0 0,-24 0-16,0 0 15,0 0-15,49 0 0,-74-24 16,25 24-1</inkml:trace>
  <inkml:trace contextRef="#ctx0" brushRef="#br0" timeOffset="42989.4433">23961 7813 0,'50'50'78,"0"0"-63,-26-50 1,100 99 0,-49-74-1,173 24-15,-149 1 16,99-25 0,-73-25-1,48 0-15,-98 25 16,49 24-1,-75-49-15,1 0 16,-25 0 0</inkml:trace>
  <inkml:trace contextRef="#ctx0" brushRef="#br0" timeOffset="53484.7616">17140 13891 0,'0'24'78,"0"26"-62,0-25 0,0 24-1,0 1-15,0-25 16,25 74-1,0 0 1,-25-74 0,49 74-1,-24-74 1,-25 25-16,25-25 16,0-1-1,-25 26 1,49 0-16,-24-26 31,25-24 157,24 0-173,199-99 1,-124-25-16,74 25 0,-74-50 15,24 25 1,76-25-16,-76 25 16,-24 50-16,-25-25 15,-50 49-15,75-24 16,-74 24-16,98-74 16,-73 99-1,-26 0 1,-24 1-1,-26 24-15,1-25 32</inkml:trace>
  <inkml:trace contextRef="#ctx0" brushRef="#br0" timeOffset="57125.1769">19174 11981 0,'25'0'94,"-25"49"-78,25 26-16,-25-1 15,0 25-15,0 1 16,0-51-16,0 50 15,0 50 1,0 25 0,0-125-16,0 26 15,0-26-15,0 26 16,0-50-16,0 74 16,0-74-1,0 0-15,0-1 16,0 51-1,0-1 1,0-49-16,0 49 16,0-24-16,0 24 15,24-49 1,-24 0-16,0-50 172,-49-24-157,-1 24 1,50 0-16,-74-25 0,49 26 16,0 24-1,25-25-15,-49-50 16,24 26 0,0-1-1,25 1 1,-25-1-16,0 25 15,1 0 17,48 100 140,1-26-157,-25 26-15,25-50 16,25 24-16,-50-24 15,24-25 1,51 0 93,-26 0-93,26 0-16,-26 0 16,26 0-1,24 0-15,149-99 16,-149 49-16,1 1 16,24-51-1,24 26-15,-73-1 16,24 26-16,-49-1 15,-50 25-15,24 25 16,1-24-16,0 24 16,25-50 15</inkml:trace>
  <inkml:trace contextRef="#ctx0" brushRef="#br0" timeOffset="116644.7109">322 2133 0,'50'25'93,"24"-25"-77,51 0-16,569 0 16,-272 0-1,123 0-15,51 0 16,49 0-16,-174 0 15,496 0 1,-99 0 0,-495 0-1,-51 0-15,-24 0 0,-25 0 16,49 0-16,373 0 16,-323 0-1,322 0 1,-371 0-16,-51 0 15,-48 0-15,-26 0 16,-49 0-16,-50 0 16,50 0-16,-75 0 15,-24 0 1,24 0 0,26 0-16,24 25 15,24 0-15,125-25 16,50 99-16,371-99 31,-371 0-31,-26 0 16,26 0-16,-50 0 15,-50 0-15,-25 0 16,75 0-16,-124 0 16,50 0-16,-1 0 15,-124 0 1,1 0-16,74 0 15,-50 0 1,-50 0-16,26 0 16,24 0-16,-24 0 15,24 0-15,50 0 16,24 0 0,-24 49-16,99-49 0,-25 25 15,75 0 1,148 99-16,-222-124 15,-26 25-15,-49-25 16,-25 0-16,-50 0 16,-24 0-16,-25 0 15,0 49 235,-25 26-234,0 24-16,0 0 16,0 50-16,0-25 15,0 25 1,0 0-16,-50 49 0,50-98 15,-25-1-15,25-25 16,0 1-16,-25 49 16,25-50-1,0 25-15,-24 0 0,24-49 16,-50 49-16,50 25 16,0-49-1,-25 24-15,25 0 16,-49 75-16,24-25 15,25-1-15,-50 1 16,50 0-16,-49 124 16,24-149-1,25-25-15,0 50 16,0 0-16,-25 0 16,25-50-16,-50 50 15,50-50-15,-24 75 16,-26 24-16,50 0 15,-149 373 1,149-348-16,-25 25 16,0-49-1,25-1-15,-74 1 0,49-51 16,25 26-16,-25-25 16,25 0-1,0 49-15,-49 1 16,49 173-16,0-199 15,0 26 1,0-51-16,0 26 0,0 74 16,0-99-1,0-25-15,0 74 16,0-49-16,0 25 16,0 24-1,-50 1-15,1-1 0,49-24 16,-25 24-16,25-49 15,0 0-15,0 25 16,0-26-16,-25 100 16,-49-99-16,74 0 15,0 25-15,0-50 16,0-50-16,0 25 16,0-74-1,0 25-15,0-25 16,-25-1 109,0 1-125,-49-25 15,-75 75 1,0-75 0,-49 49-16,-125-24 15,1 49-15,-50-24 16,-1-25-16,26 25 16,-25 24-1,0-49-15,99 24 0,-99-24 16,25 50-16,24-51 15,1 26-15,24-25 16,25 49-16,-24-24 16,74-25-16,24-25 15,50 24-15,0-24 16,50 75-16,-50-50 16,25-25-16,-49 24 15,-1-24-15,-124 25 16,100 50-16,-124-26 15,24-24-15,-25 25 16,1-1 0,124 1-16,-175-25 15,175-25-15,-124 49 0,49 26 16,-25-50 0,25 24-16,-49-49 15,-1 0-15,1 0 0,74 0 16,99 0-1,25 0-15,49 0 16,-73 0-16,73 0 16,-24 0-16,49 0 15,-24 0-15,49 0 16,0 0-16,-24 0 16,-1 0-1,-24 0-15,-1 0 16,-24 0-16,0 0 15,0 0-15,49 0 16,-24 0-16,24 0 16,-24 0-16,24 0 15,25 0-15,0 0 16,1 0-16,-1 0 16,0 0-16,0 0 15,0 0-15,1 0 16,-1 0-16,-50 25 15,75 0-15,-24-25 16,-51 0 0,26 0-16,-26 0 15,50 0-15,-99 25 16,25-1 0,0-24-16,24 0 15,1 25-15,-75-25 16,100 0-16,-26 0 15,26 50 1,-1-50-16,0 0 16,1 0-16,-1 25 15,1-25 17</inkml:trace>
  <inkml:trace contextRef="#ctx0" brushRef="#br0" timeOffset="120612.5379">32097 546 0,'-49'0'203,"-199"0"-187,-273 0 0,99 0-1,-24 0-15,24 0 0,0 0 16,25 0-16,100 0 15,-199 25 1,148-25 0,199 49-1,50-49-15,0 0 16,25 0-16,-1 0 16,-49 0-16,0 0 15,-25 0-15,-99 0 16,25-25-16,-25-24 15,-25-26-15,-25 50 16,100 1-16,-25 24 16,74-50-16,75 50 15,-50-50-15,24 50 16,51-24-16,-26 24 16,50 0-1,-24 0-15,24 0 0,0 0 16,0-25-16,1 25 15,-125 0 1,25 0 0,-248 0-16,198 0 15,-74 0 1,74 0-16,-24 0 16,24 0-16,26 0 15,24 0 1,74 0-16,0 25 62,50-1-46,-25 125 0,-49 0-16,74-74 15,0-51-15,0 100 16,0 0-16,0-24 15,0 48-15,0 51 16,0-26-16,0 76 16,0-26-16,0 298 15,0-348 1,25 125-16,0-100 16,24 26-16,-24 24 15,0-50 1,0-49-16,24 49 15,-49 26-15,25-76 16,-25 1-16,75 0 16,-51 50-16,-24-51 0,25 1 15,0 50 1,-25-26-16,74 75 16,-24 0-16,-25-49 0,0 24 15,-25 25-15,74 75 16,-24-75-1,24 74-15,-24-24 16,-1-75-16,-24 124 16,25-173-16,-50 24 15,49 50-15,1 75 16,-25-150 0,-25-49-16,24 25 15,-24-25-15,50-49 16,-50 49-16,25 0 15,-25 0-15,0 0 16,0 0-16,0-50 16,0 25-16,0 26 15,0-26-15,0 25 16,0 0 0,25-25-16,-25 0 0,0 0 15,49 50-15,-49-50 16,0 1-1,0-26-15,50 1 16,-25 73-16,-25-48 0,0-26 16,0 0-16,25 75 15,-25-99-15,0 24 16,0 25-16,0-49 16,0 25-1,0-26-15,0 50 16,0 1-16,0-26 15,24 75-15,-24-75 16,50 75-16,-50-50 16,50-24-16,-50 73 15,24-73-15,-24 24 16,0 0-16,0-24 16,25-1-1,-25-24-15,0-25 0,0 24 16,0-24-16,0 49 15,0-49-15,0 0 16,0 25-16,0-1 16,0 26-16,0-26 15,0 26-15,0-1 16,0 1 0,0-1-16,0 25 15,0 0-15,0 1 16,0-1-16,0 99 15,0-123 1,50-26-16,-50 26 16,25-51-16,-25 51 15,0-25-15,0-26 16,0 26-16,24 0 16,1 24-1,0-49-15,0 0 16,-25 24-1,25-24 1,-1 0 0,-24 24-16,50 1 15,-25-25-15,-25 0 16,49 24 0,1 1-16,-25-50 0,0 25 15,74 24-15,-74-49 16,24 25-16,26 0 15,-26-25-15,1 25 16,0-1-16,24 1 16,0-25-1,-49 0-15,74 25 16,1-25-16,-51 0 16,75 25-16,25-25 15,0 0-15,0 0 16,74 0-16,-25 0 0,26 0 15,24 0 1,25 0-16,-1 0 16,-48 0-16,73-75 15,-49 26-15,-24 49 16,172-50 0,-247 50-16,-50-74 15,1 74-15,-26 0 16,-24 0-16,-1 0 15,26 0-15,-50 0 16,-1-25-16,1 25 16</inkml:trace>
  <inkml:trace contextRef="#ctx0" brushRef="#br0" timeOffset="123876.3132">18479 11857 0,'-24'0'141,"48"-149"-126,125-174 1,347-520-1,-322 446-15,74 25 16,-74 74-16,-50 174 16,0-24-16,-75 98 15,-24 25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4:17:4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24978 8979 0,'50'50'63,"24"0"-63,100 74 16,-174-100-1,124 51 1,-50-50-1,-49-25 1,50 0 0,-51 0-1,1 0-15,50-25 16,-26-25 0,75-74-1,-49 50 1,-26 24-16,1 0 15,-25 1-15,0 24 0,-25 0 16,24-24 0,1 49-1,-25-50-15,50 0 16,-25 26 0,-1-51-1</inkml:trace>
  <inkml:trace contextRef="#ctx0" brushRef="#br0" timeOffset="963.9842">25276 5606 0,'25'-25'125,"0"25"-109,74-50 0,-25 26-16,1-26 15,24 0 1,-25 1-16,-24 24 0,173-99 16,-148 74-16,98-74 15,-49 0-15,0-49 16,-49 98-1,24-24-15,-74 74 16,-25 0-16,24-24 16,1 24-16</inkml:trace>
  <inkml:trace contextRef="#ctx0" brushRef="#br0" timeOffset="1800.1431">29468 6003 0,'0'0'0,"25"0"15,0 0 1,24 0-16,1-25 16,24 25-16,100-124 15,-125 99 1,26-25-16,-1 1 16,1-26-16,-26 51 15,-24-1-15,25-25 16,-25 25-1,-1 25-15,1-24 16,-25-1-16,50 25 16,-1-25-1,-24 0-15,0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11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11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11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11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11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11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11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11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11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emf"/><Relationship Id="rId5" Type="http://schemas.openxmlformats.org/officeDocument/2006/relationships/customXml" Target="../ink/ink7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emf"/><Relationship Id="rId5" Type="http://schemas.openxmlformats.org/officeDocument/2006/relationships/customXml" Target="../ink/ink9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customXml" Target="../ink/ink11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customXml" Target="../ink/ink13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emf"/><Relationship Id="rId5" Type="http://schemas.openxmlformats.org/officeDocument/2006/relationships/customXml" Target="../ink/ink15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customXml" Target="../ink/ink18.xml"/><Relationship Id="rId4" Type="http://schemas.openxmlformats.org/officeDocument/2006/relationships/image" Target="../media/image20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customXml" Target="../ink/ink20.xml"/><Relationship Id="rId4" Type="http://schemas.openxmlformats.org/officeDocument/2006/relationships/image" Target="../media/image2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customXml" Target="../ink/ink22.xml"/><Relationship Id="rId4" Type="http://schemas.openxmlformats.org/officeDocument/2006/relationships/image" Target="../media/image2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emf"/><Relationship Id="rId4" Type="http://schemas.openxmlformats.org/officeDocument/2006/relationships/customXml" Target="../ink/ink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emf"/><Relationship Id="rId4" Type="http://schemas.openxmlformats.org/officeDocument/2006/relationships/customXml" Target="../ink/ink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emf"/><Relationship Id="rId5" Type="http://schemas.openxmlformats.org/officeDocument/2006/relationships/customXml" Target="../ink/ink29.xml"/><Relationship Id="rId4" Type="http://schemas.openxmlformats.org/officeDocument/2006/relationships/image" Target="../media/image28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emf"/><Relationship Id="rId5" Type="http://schemas.openxmlformats.org/officeDocument/2006/relationships/customXml" Target="../ink/ink31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customXml" Target="../ink/ink33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err="1"/>
              <a:t>Microservices</a:t>
            </a:r>
            <a:r>
              <a:rPr lang="en-US" dirty="0"/>
              <a:t> on AWS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with AWS API Gateway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47000" y="2446560"/>
              <a:ext cx="6375960" cy="121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7640" y="2437200"/>
                <a:ext cx="639468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Amazon API Gateway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fully </a:t>
            </a:r>
            <a:r>
              <a:rPr lang="en-US" dirty="0"/>
              <a:t>managed service that makes it easy for developers to create, publish, maintain, monitor, and secure APIs at any </a:t>
            </a:r>
            <a:r>
              <a:rPr lang="en-US" dirty="0" smtClean="0"/>
              <a:t>scale:</a:t>
            </a:r>
          </a:p>
          <a:p>
            <a:pPr lvl="1"/>
            <a:r>
              <a:rPr lang="en-US" dirty="0" smtClean="0"/>
              <a:t>Host </a:t>
            </a:r>
            <a:r>
              <a:rPr lang="en-US" dirty="0"/>
              <a:t>multiple versions and stages of your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distribute API Keys to </a:t>
            </a:r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Throttle </a:t>
            </a:r>
            <a:r>
              <a:rPr lang="en-US" dirty="0"/>
              <a:t>and monitor requests to protect your </a:t>
            </a:r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Managed cache to store API </a:t>
            </a:r>
            <a:r>
              <a:rPr lang="en-US" dirty="0" smtClean="0"/>
              <a:t>responses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Handle Different Web Services and API Microservices using AWS - API Gateway  as a Single Entry Point - Galitein Technolo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8393" r="18407" b="17422"/>
          <a:stretch/>
        </p:blipFill>
        <p:spPr bwMode="auto">
          <a:xfrm>
            <a:off x="8260901" y="2597425"/>
            <a:ext cx="3074505" cy="36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implementing an 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image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76" y="710508"/>
            <a:ext cx="6656748" cy="542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00040" y="624960"/>
              <a:ext cx="11028600" cy="5206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680" y="615600"/>
                <a:ext cx="11047320" cy="52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4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implementing </a:t>
            </a:r>
            <a:r>
              <a:rPr lang="en-US" dirty="0"/>
              <a:t>an 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 descr="imag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61" y="731492"/>
            <a:ext cx="8227045" cy="545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312560" y="0"/>
              <a:ext cx="8778240" cy="3438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200" y="-9360"/>
                <a:ext cx="879696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API Gateway Request Processing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9"/>
          <a:stretch/>
        </p:blipFill>
        <p:spPr bwMode="auto">
          <a:xfrm>
            <a:off x="320175" y="845701"/>
            <a:ext cx="11562158" cy="53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53680" y="2170080"/>
              <a:ext cx="9064080" cy="378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20" y="2160720"/>
                <a:ext cx="9082800" cy="38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0296000" y="3339720"/>
              <a:ext cx="339480" cy="116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6640" y="3330360"/>
                <a:ext cx="35820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Integrations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7" y="687438"/>
            <a:ext cx="11626834" cy="5673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15920" y="98280"/>
              <a:ext cx="11439360" cy="6126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60" y="88920"/>
                <a:ext cx="11458080" cy="61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992080" y="1598400"/>
              <a:ext cx="1982880" cy="17596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2720" y="1589040"/>
                <a:ext cx="2001600" cy="17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1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 Technology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2276314"/>
            <a:ext cx="10517068" cy="2305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63080" y="3134160"/>
              <a:ext cx="4617000" cy="1152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3720" y="3124800"/>
                <a:ext cx="463572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5277600" y="3893400"/>
              <a:ext cx="3116520" cy="500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8240" y="3884040"/>
                <a:ext cx="313524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Backend Integrations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9" y="697721"/>
            <a:ext cx="11244730" cy="5653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241280" y="660960"/>
              <a:ext cx="9037080" cy="5295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1920" y="651600"/>
                <a:ext cx="9055800" cy="53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840520" y="1767960"/>
              <a:ext cx="2143440" cy="438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1160" y="1758600"/>
                <a:ext cx="2162160" cy="44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8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Compute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237944"/>
            <a:ext cx="8592749" cy="43821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482560" y="3170160"/>
              <a:ext cx="7626240" cy="2482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200" y="3160800"/>
                <a:ext cx="7644960" cy="25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107360" y="598320"/>
              <a:ext cx="9046080" cy="51706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000" y="588960"/>
                <a:ext cx="906480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means?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566" t="4016" r="3291"/>
          <a:stretch/>
        </p:blipFill>
        <p:spPr>
          <a:xfrm>
            <a:off x="1656522" y="752786"/>
            <a:ext cx="9130748" cy="55429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348560" y="866160"/>
              <a:ext cx="7688520" cy="5724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200" y="856800"/>
                <a:ext cx="7707240" cy="57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4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Reference Architecture on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are an architectural approach for software that is designed to speed up development cycles and support scalability.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approach, the software is composed of small independent services that communicate over well-architected APIs.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" y="839490"/>
            <a:ext cx="11658931" cy="51239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696680" y="1294920"/>
              <a:ext cx="9421200" cy="3920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320" y="1285560"/>
                <a:ext cx="9439920" cy="39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16400" y="1339560"/>
              <a:ext cx="9894240" cy="48045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7040" y="1330200"/>
                <a:ext cx="9912960" cy="48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5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Lambda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228418"/>
            <a:ext cx="11736438" cy="4401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75120" y="1098360"/>
              <a:ext cx="9590760" cy="4349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089000"/>
                <a:ext cx="9609480" cy="43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035720" y="1410840"/>
              <a:ext cx="7679880" cy="4741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6360" y="1401480"/>
                <a:ext cx="7698600" cy="47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Serverless</a:t>
            </a:r>
            <a:r>
              <a:rPr lang="en-US" dirty="0" smtClean="0"/>
              <a:t> API Technology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1" y="2113721"/>
            <a:ext cx="11643618" cy="26305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0" y="589320"/>
              <a:ext cx="11626920" cy="4661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79960"/>
                <a:ext cx="11645640" cy="46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5706000" y="2652120"/>
              <a:ext cx="5277960" cy="1973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6640" y="2642760"/>
                <a:ext cx="5296680" cy="19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2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Deploying your applications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1760" y="3339720"/>
              <a:ext cx="8795880" cy="31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3330360"/>
                <a:ext cx="881460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8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Stages are named links to a deployed version of your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Recommended </a:t>
            </a:r>
            <a:r>
              <a:rPr lang="en-US" dirty="0"/>
              <a:t>for managing API </a:t>
            </a: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Dev/test/prod</a:t>
            </a:r>
          </a:p>
          <a:p>
            <a:pPr lvl="1"/>
            <a:r>
              <a:rPr lang="en-US" dirty="0" smtClean="0"/>
              <a:t>Alpha/beta/gamma</a:t>
            </a:r>
          </a:p>
          <a:p>
            <a:r>
              <a:rPr lang="en-US" dirty="0" smtClean="0"/>
              <a:t>Support </a:t>
            </a:r>
            <a:r>
              <a:rPr lang="en-US" dirty="0"/>
              <a:t>for parameterized values through stage variables API Stages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62720" y="1589400"/>
              <a:ext cx="2036160" cy="964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1580040"/>
                <a:ext cx="205488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87560" y="2044800"/>
              <a:ext cx="1411200" cy="540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00" y="2035440"/>
                <a:ext cx="14299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canary release deployments to gradually roll out new APIs in Amazon API </a:t>
            </a:r>
            <a:r>
              <a:rPr lang="en-US" dirty="0" smtClean="0"/>
              <a:t>Gateway: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percent of traffic to go to a new stage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test stage settings and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rollback: delete the deployment or set percent of traffic to </a:t>
            </a:r>
            <a:r>
              <a:rPr lang="en-US" dirty="0" smtClean="0"/>
              <a:t>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384200" y="1053720"/>
              <a:ext cx="6135120" cy="11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1044360"/>
                <a:ext cx="6153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5196960" y="491040"/>
              <a:ext cx="3384720" cy="170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7600" y="481680"/>
                <a:ext cx="340344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4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704"/>
          <a:stretch/>
        </p:blipFill>
        <p:spPr>
          <a:xfrm>
            <a:off x="1325216" y="755373"/>
            <a:ext cx="9541568" cy="5441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741400" y="2875320"/>
              <a:ext cx="7804800" cy="1063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2040" y="2865960"/>
                <a:ext cx="782352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3223440" y="1919880"/>
              <a:ext cx="7492680" cy="32774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4080" y="1910520"/>
                <a:ext cx="751140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8" y="655982"/>
            <a:ext cx="11208584" cy="5546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830600" y="384120"/>
              <a:ext cx="7385040" cy="5000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1240" y="374760"/>
                <a:ext cx="7403760" cy="50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562760" y="2830680"/>
              <a:ext cx="4902840" cy="29739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3400" y="2821320"/>
                <a:ext cx="492156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724"/>
          <a:stretch/>
        </p:blipFill>
        <p:spPr>
          <a:xfrm>
            <a:off x="1232451" y="795129"/>
            <a:ext cx="9727098" cy="5501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759640" y="2295000"/>
              <a:ext cx="1411200" cy="2080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0280" y="2285640"/>
                <a:ext cx="1429920" cy="20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509880" y="4277160"/>
              <a:ext cx="785880" cy="339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0520" y="4267800"/>
                <a:ext cx="80460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6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- Integration Types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Type MOCK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Gateway returns a response without sending the request to the backend</a:t>
            </a:r>
          </a:p>
          <a:p>
            <a:r>
              <a:rPr lang="en-US" dirty="0" smtClean="0"/>
              <a:t>Integration </a:t>
            </a:r>
            <a:r>
              <a:rPr lang="en-US" dirty="0"/>
              <a:t>Type HTTP / AWS (Lambda &amp; AWS Services)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configure both the integration request and integration response</a:t>
            </a:r>
          </a:p>
          <a:p>
            <a:pPr lvl="1"/>
            <a:r>
              <a:rPr lang="en-US" dirty="0" smtClean="0"/>
              <a:t>Setup </a:t>
            </a:r>
            <a:r>
              <a:rPr lang="en-US" dirty="0"/>
              <a:t>data mapping using mapping templates for the request &amp; </a:t>
            </a:r>
            <a:r>
              <a:rPr lang="en-US" dirty="0" smtClean="0"/>
              <a:t>response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9" y="3105563"/>
            <a:ext cx="8913822" cy="1983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05560" y="633960"/>
              <a:ext cx="10447920" cy="4697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00" y="624600"/>
                <a:ext cx="1046664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vs.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5304754" cy="5879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10" y="743262"/>
            <a:ext cx="9351305" cy="55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- Integration Types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Type AWS_PROXY (Lambda Proxy):</a:t>
            </a:r>
          </a:p>
          <a:p>
            <a:pPr lvl="1"/>
            <a:r>
              <a:rPr lang="en-US" dirty="0" smtClean="0"/>
              <a:t>incoming </a:t>
            </a:r>
            <a:r>
              <a:rPr lang="en-US" dirty="0"/>
              <a:t>request from the client is the input to Lambda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is responsible for the logic of request / response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mapping template, headers, query string parameters… are passed as </a:t>
            </a:r>
            <a:r>
              <a:rPr lang="en-US" dirty="0" smtClean="0"/>
              <a:t>arguments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" y="2339976"/>
            <a:ext cx="11929238" cy="3211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78560" y="2446560"/>
              <a:ext cx="6135120" cy="3393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00" y="2437200"/>
                <a:ext cx="615384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9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- Integration Types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Type HTTP_PROXY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mapping template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HTTP request is passed to the backend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HTTP response from the backend is forwarded by API </a:t>
            </a:r>
            <a:r>
              <a:rPr lang="en-US" dirty="0" smtClean="0"/>
              <a:t>Gateway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3" y="2696817"/>
            <a:ext cx="11708916" cy="20209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50240" y="1125000"/>
              <a:ext cx="9474480" cy="3724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1115640"/>
                <a:ext cx="9493200" cy="37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1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Templates (AWS &amp; HTTP Integration)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templates can be used to modify request / responses</a:t>
            </a:r>
          </a:p>
          <a:p>
            <a:r>
              <a:rPr lang="en-US" dirty="0" smtClean="0"/>
              <a:t>Rename </a:t>
            </a:r>
            <a:r>
              <a:rPr lang="en-US" dirty="0"/>
              <a:t>/ Modify query </a:t>
            </a:r>
            <a:r>
              <a:rPr lang="en-US" b="1" dirty="0"/>
              <a:t>string parameters</a:t>
            </a:r>
          </a:p>
          <a:p>
            <a:r>
              <a:rPr lang="en-US" dirty="0" smtClean="0"/>
              <a:t>Modify </a:t>
            </a:r>
            <a:r>
              <a:rPr lang="en-US" b="1" dirty="0"/>
              <a:t>body content</a:t>
            </a:r>
          </a:p>
          <a:p>
            <a:r>
              <a:rPr lang="en-US" dirty="0" smtClean="0"/>
              <a:t>Add </a:t>
            </a:r>
            <a:r>
              <a:rPr lang="en-US" b="1" dirty="0"/>
              <a:t>headers</a:t>
            </a:r>
          </a:p>
          <a:p>
            <a:r>
              <a:rPr lang="en-US" dirty="0" smtClean="0"/>
              <a:t>Uses </a:t>
            </a:r>
            <a:r>
              <a:rPr lang="en-US" dirty="0"/>
              <a:t>Velocity Template Language (VTL): for loop, if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 smtClean="0"/>
              <a:t>Filter </a:t>
            </a:r>
            <a:r>
              <a:rPr lang="en-US" dirty="0"/>
              <a:t>output results (remove unnecessary 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69560" y="491040"/>
              <a:ext cx="11091240" cy="5474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00" y="481680"/>
                <a:ext cx="11109960" cy="54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Example: Query String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55" t="3031"/>
          <a:stretch/>
        </p:blipFill>
        <p:spPr>
          <a:xfrm>
            <a:off x="1749287" y="887896"/>
            <a:ext cx="8832988" cy="52462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670120" y="1375200"/>
              <a:ext cx="4786560" cy="3589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0760" y="1365840"/>
                <a:ext cx="4805280" cy="36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API Gateway Swagger / Open API spec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way of defining REST APIs, using API definition as code</a:t>
            </a:r>
          </a:p>
          <a:p>
            <a:r>
              <a:rPr lang="en-US" dirty="0" smtClean="0"/>
              <a:t>Import </a:t>
            </a:r>
            <a:r>
              <a:rPr lang="en-US" dirty="0"/>
              <a:t>existing Swagger / </a:t>
            </a:r>
            <a:r>
              <a:rPr lang="en-US" dirty="0" err="1"/>
              <a:t>OpenAPI</a:t>
            </a:r>
            <a:r>
              <a:rPr lang="en-US" dirty="0"/>
              <a:t> 3.0 spec to API Gateway</a:t>
            </a:r>
          </a:p>
          <a:p>
            <a:r>
              <a:rPr lang="en-US" dirty="0" smtClean="0"/>
              <a:t>Can </a:t>
            </a:r>
            <a:r>
              <a:rPr lang="en-US" dirty="0"/>
              <a:t>export current API as Swagger / </a:t>
            </a:r>
            <a:r>
              <a:rPr lang="en-US" dirty="0" err="1"/>
              <a:t>OpenAPI</a:t>
            </a:r>
            <a:r>
              <a:rPr lang="en-US" dirty="0"/>
              <a:t> spec</a:t>
            </a:r>
          </a:p>
          <a:p>
            <a:r>
              <a:rPr lang="en-US" dirty="0" smtClean="0"/>
              <a:t>Swagger </a:t>
            </a:r>
            <a:r>
              <a:rPr lang="en-US" dirty="0"/>
              <a:t>can be written in YAML or JSON</a:t>
            </a:r>
          </a:p>
          <a:p>
            <a:r>
              <a:rPr lang="en-US" dirty="0" smtClean="0"/>
              <a:t>Using </a:t>
            </a:r>
            <a:r>
              <a:rPr lang="en-US" dirty="0"/>
              <a:t>Swagger we can generate SDK for our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API responses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298668" cy="5879250"/>
          </a:xfrm>
        </p:spPr>
        <p:txBody>
          <a:bodyPr/>
          <a:lstStyle/>
          <a:p>
            <a:r>
              <a:rPr lang="en-US" dirty="0" smtClean="0"/>
              <a:t>Caching </a:t>
            </a:r>
            <a:r>
              <a:rPr lang="en-US" dirty="0"/>
              <a:t>reduces the number of calls made </a:t>
            </a:r>
            <a:r>
              <a:rPr lang="en-US" dirty="0" smtClean="0"/>
              <a:t>to the </a:t>
            </a:r>
            <a:r>
              <a:rPr lang="en-US" dirty="0"/>
              <a:t>backend</a:t>
            </a:r>
          </a:p>
          <a:p>
            <a:r>
              <a:rPr lang="en-US" dirty="0" smtClean="0"/>
              <a:t>Default </a:t>
            </a:r>
            <a:r>
              <a:rPr lang="en-US" dirty="0"/>
              <a:t>TTL (time to live) is 300 </a:t>
            </a:r>
            <a:r>
              <a:rPr lang="en-US" dirty="0" smtClean="0"/>
              <a:t>seconds (</a:t>
            </a:r>
            <a:r>
              <a:rPr lang="en-US" dirty="0"/>
              <a:t>min: 0s, max: 3600s)</a:t>
            </a:r>
          </a:p>
          <a:p>
            <a:r>
              <a:rPr lang="en-US" dirty="0" smtClean="0"/>
              <a:t>Caches </a:t>
            </a:r>
            <a:r>
              <a:rPr lang="en-US" dirty="0"/>
              <a:t>are defined per stage</a:t>
            </a:r>
          </a:p>
          <a:p>
            <a:r>
              <a:rPr lang="en-US" dirty="0" smtClean="0"/>
              <a:t>Possible </a:t>
            </a:r>
            <a:r>
              <a:rPr lang="en-US" dirty="0"/>
              <a:t>to override cache settings </a:t>
            </a:r>
            <a:r>
              <a:rPr lang="en-US" dirty="0" smtClean="0"/>
              <a:t>per method</a:t>
            </a:r>
            <a:endParaRPr lang="en-US" dirty="0"/>
          </a:p>
          <a:p>
            <a:r>
              <a:rPr lang="en-US" dirty="0" smtClean="0"/>
              <a:t>Cache </a:t>
            </a:r>
            <a:r>
              <a:rPr lang="en-US" dirty="0"/>
              <a:t>encryption option</a:t>
            </a:r>
          </a:p>
          <a:p>
            <a:r>
              <a:rPr lang="en-US" dirty="0" smtClean="0"/>
              <a:t>Cache </a:t>
            </a:r>
            <a:r>
              <a:rPr lang="en-US" dirty="0"/>
              <a:t>capacity between 0.5GB to 237GB</a:t>
            </a:r>
          </a:p>
          <a:p>
            <a:r>
              <a:rPr lang="en-US" dirty="0" smtClean="0"/>
              <a:t>Cache </a:t>
            </a:r>
            <a:r>
              <a:rPr lang="en-US" dirty="0"/>
              <a:t>is expensive, makes sense </a:t>
            </a:r>
            <a:r>
              <a:rPr lang="en-US" dirty="0" smtClean="0"/>
              <a:t>in production</a:t>
            </a:r>
            <a:r>
              <a:rPr lang="en-US" dirty="0"/>
              <a:t>, may not make sense in dev /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81" y="527650"/>
            <a:ext cx="4969331" cy="59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</a:t>
            </a:r>
            <a:r>
              <a:rPr lang="en-US" dirty="0"/>
              <a:t>with SQS and SNS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 of </a:t>
            </a:r>
            <a:r>
              <a:rPr lang="en-US" dirty="0" err="1"/>
              <a:t>Microservices</a:t>
            </a:r>
            <a:r>
              <a:rPr lang="en-US" dirty="0"/>
              <a:t> with AWS ECS and ECR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Decentralized</a:t>
            </a:r>
          </a:p>
          <a:p>
            <a:r>
              <a:rPr lang="en-US" dirty="0"/>
              <a:t>Black </a:t>
            </a:r>
            <a:r>
              <a:rPr lang="en-US" dirty="0" smtClean="0"/>
              <a:t>Box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Monitoring </a:t>
            </a:r>
            <a:r>
              <a:rPr lang="en-US" dirty="0"/>
              <a:t>of </a:t>
            </a:r>
            <a:r>
              <a:rPr lang="en-US" dirty="0" err="1"/>
              <a:t>Microservices</a:t>
            </a:r>
            <a:r>
              <a:rPr lang="en-US" dirty="0"/>
              <a:t> with AWS 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Tracing with AWS X-Ray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Analysis with AWS Elastic Stack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Auditing </a:t>
            </a:r>
            <a:r>
              <a:rPr lang="en-US" dirty="0" err="1"/>
              <a:t>Microservices</a:t>
            </a:r>
            <a:r>
              <a:rPr lang="en-US" dirty="0"/>
              <a:t> with </a:t>
            </a:r>
            <a:r>
              <a:rPr lang="en-US" dirty="0" err="1"/>
              <a:t>CloudTrail</a:t>
            </a:r>
            <a:r>
              <a:rPr lang="en-US" dirty="0"/>
              <a:t> and </a:t>
            </a:r>
            <a:r>
              <a:rPr lang="en-US" dirty="0" err="1"/>
              <a:t>CloudWatch</a:t>
            </a:r>
            <a:r>
              <a:rPr lang="en-US" dirty="0"/>
              <a:t>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</a:t>
            </a:r>
            <a:r>
              <a:rPr lang="en-US" dirty="0" err="1"/>
              <a:t>Microservices</a:t>
            </a:r>
            <a:r>
              <a:rPr lang="en-US" dirty="0"/>
              <a:t> with AWS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/>
              <a:t>Easy </a:t>
            </a:r>
            <a:r>
              <a:rPr lang="en-US" dirty="0" smtClean="0"/>
              <a:t>Development</a:t>
            </a:r>
          </a:p>
          <a:p>
            <a:r>
              <a:rPr lang="en-US" dirty="0"/>
              <a:t>Resilience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/>
              <a:t>solution is built without managing any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This </a:t>
            </a:r>
            <a:r>
              <a:rPr lang="en-US" dirty="0"/>
              <a:t>also eliminates the operational efforts of running and monitoring the servers.</a:t>
            </a:r>
          </a:p>
          <a:p>
            <a:r>
              <a:rPr lang="en-US" dirty="0" smtClean="0"/>
              <a:t>Lambda </a:t>
            </a:r>
            <a:r>
              <a:rPr lang="en-US" dirty="0"/>
              <a:t>will handle everything required to run and scale the execution to meet actual demand with high </a:t>
            </a:r>
            <a:r>
              <a:rPr lang="en-US" dirty="0" smtClean="0"/>
              <a:t>availability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4227878" cy="5879250"/>
          </a:xfrm>
        </p:spPr>
        <p:txBody>
          <a:bodyPr/>
          <a:lstStyle/>
          <a:p>
            <a:r>
              <a:rPr lang="en-US" dirty="0"/>
              <a:t>Lambda is integrated with API </a:t>
            </a:r>
            <a:r>
              <a:rPr lang="en-US" dirty="0" smtClean="0"/>
              <a:t>Gateway</a:t>
            </a:r>
          </a:p>
          <a:p>
            <a:r>
              <a:rPr lang="en-US" dirty="0"/>
              <a:t>AWS Lambda will store all the data in a fully managed NoSQL database called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static data will be stored in S3 Bucket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67" y="776720"/>
            <a:ext cx="7534612" cy="54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482720" y="2027160"/>
              <a:ext cx="6840360" cy="3527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3360" y="2017800"/>
                <a:ext cx="6859080" cy="35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8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with AWS Lambda Functions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07520" y="3616560"/>
              <a:ext cx="7215480" cy="15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160" y="3607200"/>
                <a:ext cx="723420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5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909</Words>
  <Application>Microsoft Office PowerPoint</Application>
  <PresentationFormat>Widescreen</PresentationFormat>
  <Paragraphs>249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Bernard MT Condensed</vt:lpstr>
      <vt:lpstr>Calibri</vt:lpstr>
      <vt:lpstr>Office Theme</vt:lpstr>
      <vt:lpstr>Microservices on AWS</vt:lpstr>
      <vt:lpstr>Microservices Reference Architecture on AWS</vt:lpstr>
      <vt:lpstr>Monolithic vs. Microservices Architecture</vt:lpstr>
      <vt:lpstr>Features of Microservices Architecture</vt:lpstr>
      <vt:lpstr>Advantages of Microservices Architecture</vt:lpstr>
      <vt:lpstr>Serverless Microservices Architecture</vt:lpstr>
      <vt:lpstr>Serverless Microservices Architecture</vt:lpstr>
      <vt:lpstr>Serverless Microservices with AWS Lambda Functions</vt:lpstr>
      <vt:lpstr>PowerPoint Presentation</vt:lpstr>
      <vt:lpstr>Building Microservices with AWS API Gateway</vt:lpstr>
      <vt:lpstr>Introducing Amazon API Gateway</vt:lpstr>
      <vt:lpstr>Before implementing an API gateway</vt:lpstr>
      <vt:lpstr>After implementing an API gateway</vt:lpstr>
      <vt:lpstr>Amazon API Gateway Request Processing Flow</vt:lpstr>
      <vt:lpstr>API Gateway Integrations</vt:lpstr>
      <vt:lpstr>Basic API Technology Stack</vt:lpstr>
      <vt:lpstr>API Gateway Backend Integrations</vt:lpstr>
      <vt:lpstr>AWS Compute Services</vt:lpstr>
      <vt:lpstr>Serverless means?</vt:lpstr>
      <vt:lpstr>Serverless Applications</vt:lpstr>
      <vt:lpstr>Anatomy of a Lambda Function</vt:lpstr>
      <vt:lpstr>Basic Serverless API Technology Stack</vt:lpstr>
      <vt:lpstr>Deploying your applications</vt:lpstr>
      <vt:lpstr>API Stages</vt:lpstr>
      <vt:lpstr>Amazon API Gateway Canary Support</vt:lpstr>
      <vt:lpstr>Amazon API Gateway Canary Support</vt:lpstr>
      <vt:lpstr>Amazon API Gateway Canary Support</vt:lpstr>
      <vt:lpstr>Amazon API Gateway Canary Support</vt:lpstr>
      <vt:lpstr>API Gateway - Integration Types </vt:lpstr>
      <vt:lpstr>API Gateway - Integration Types </vt:lpstr>
      <vt:lpstr>API Gateway - Integration Types </vt:lpstr>
      <vt:lpstr>Mapping Templates (AWS &amp; HTTP Integration)</vt:lpstr>
      <vt:lpstr>Mapping Example: Query String parameters</vt:lpstr>
      <vt:lpstr>AWS API Gateway Swagger / Open API spec</vt:lpstr>
      <vt:lpstr>Caching API responses</vt:lpstr>
      <vt:lpstr>Messaging with SQS and SNS</vt:lpstr>
      <vt:lpstr>PowerPoint Presentation</vt:lpstr>
      <vt:lpstr>Containerization of Microservices with AWS ECS and ECR </vt:lpstr>
      <vt:lpstr>PowerPoint Presentation</vt:lpstr>
      <vt:lpstr>Monitoring of Microservices with AWS </vt:lpstr>
      <vt:lpstr>PowerPoint Presentation</vt:lpstr>
      <vt:lpstr>Distributed Tracing with AWS X-Ray </vt:lpstr>
      <vt:lpstr>PowerPoint Presentation</vt:lpstr>
      <vt:lpstr>Log Analysis with AWS Elastic Stack </vt:lpstr>
      <vt:lpstr>PowerPoint Presentation</vt:lpstr>
      <vt:lpstr>Auditing Microservices with CloudTrail and CloudWatch </vt:lpstr>
      <vt:lpstr>PowerPoint Presentation</vt:lpstr>
      <vt:lpstr>Securing Microservices with AWS 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371</cp:revision>
  <cp:lastPrinted>2020-02-26T04:04:03Z</cp:lastPrinted>
  <dcterms:modified xsi:type="dcterms:W3CDTF">2020-09-11T13:52:44Z</dcterms:modified>
</cp:coreProperties>
</file>