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367" r:id="rId12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11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11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11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11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11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11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11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11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11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smtClean="0"/>
              <a:t>AWS Lambda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Limits to Know - per region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allocation: 128 MB – 3008 MB (64 MB increments)</a:t>
            </a:r>
          </a:p>
          <a:p>
            <a:pPr lvl="1"/>
            <a:r>
              <a:rPr lang="en-US" dirty="0" smtClean="0"/>
              <a:t>Maximum </a:t>
            </a:r>
            <a:r>
              <a:rPr lang="en-US" dirty="0"/>
              <a:t>execution time: 900 seconds (15 minutes)</a:t>
            </a:r>
          </a:p>
          <a:p>
            <a:pPr lvl="1"/>
            <a:r>
              <a:rPr lang="en-US" dirty="0" smtClean="0"/>
              <a:t>Environment </a:t>
            </a:r>
            <a:r>
              <a:rPr lang="en-US" dirty="0"/>
              <a:t>variables (4 KB)</a:t>
            </a:r>
          </a:p>
          <a:p>
            <a:pPr lvl="1"/>
            <a:r>
              <a:rPr lang="en-US" dirty="0" smtClean="0"/>
              <a:t>Disk </a:t>
            </a:r>
            <a:r>
              <a:rPr lang="en-US" dirty="0"/>
              <a:t>capacity in the “function container” (in /</a:t>
            </a:r>
            <a:r>
              <a:rPr lang="en-US" dirty="0" err="1"/>
              <a:t>tmp</a:t>
            </a:r>
            <a:r>
              <a:rPr lang="en-US" dirty="0"/>
              <a:t>): 512 MB</a:t>
            </a:r>
          </a:p>
          <a:p>
            <a:pPr lvl="1"/>
            <a:r>
              <a:rPr lang="en-US" dirty="0" smtClean="0"/>
              <a:t>Concurrency </a:t>
            </a:r>
            <a:r>
              <a:rPr lang="en-US" dirty="0"/>
              <a:t>executions: 1000 (can be increased)</a:t>
            </a:r>
          </a:p>
          <a:p>
            <a:r>
              <a:rPr lang="en-US" dirty="0" smtClean="0"/>
              <a:t>Deployment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Lambda </a:t>
            </a:r>
            <a:r>
              <a:rPr lang="en-US" dirty="0"/>
              <a:t>function deployment size (compressed .zip): 50 MB</a:t>
            </a:r>
          </a:p>
          <a:p>
            <a:pPr lvl="1"/>
            <a:r>
              <a:rPr lang="en-US" dirty="0" smtClean="0"/>
              <a:t>Size </a:t>
            </a:r>
            <a:r>
              <a:rPr lang="en-US" dirty="0"/>
              <a:t>of uncompressed deployment (code + dependencies): 250 MB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use the /</a:t>
            </a:r>
            <a:r>
              <a:rPr lang="en-US" dirty="0" err="1"/>
              <a:t>tmp</a:t>
            </a:r>
            <a:r>
              <a:rPr lang="en-US" dirty="0"/>
              <a:t> directory to load other files at startup</a:t>
            </a:r>
          </a:p>
          <a:p>
            <a:pPr lvl="1"/>
            <a:r>
              <a:rPr lang="en-US" dirty="0" smtClean="0"/>
              <a:t>Size </a:t>
            </a:r>
            <a:r>
              <a:rPr lang="en-US" dirty="0"/>
              <a:t>of environment variables: 4 KB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in AWS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  <a:p>
            <a:r>
              <a:rPr lang="en-US" dirty="0" err="1" smtClean="0"/>
              <a:t>DynamoDB</a:t>
            </a:r>
            <a:endParaRPr lang="en-US" dirty="0"/>
          </a:p>
          <a:p>
            <a:r>
              <a:rPr lang="en-US" dirty="0" smtClean="0"/>
              <a:t>AWS </a:t>
            </a:r>
            <a:r>
              <a:rPr lang="en-US" dirty="0" err="1"/>
              <a:t>Cognito</a:t>
            </a:r>
            <a:endParaRPr lang="en-US" dirty="0"/>
          </a:p>
          <a:p>
            <a:r>
              <a:rPr lang="en-US" dirty="0" smtClean="0"/>
              <a:t>AWS </a:t>
            </a:r>
            <a:r>
              <a:rPr lang="en-US" dirty="0"/>
              <a:t>API Gateway</a:t>
            </a:r>
          </a:p>
          <a:p>
            <a:r>
              <a:rPr lang="en-US" dirty="0" smtClean="0"/>
              <a:t>Amazon </a:t>
            </a:r>
            <a:r>
              <a:rPr lang="en-US" dirty="0"/>
              <a:t>S3</a:t>
            </a:r>
          </a:p>
          <a:p>
            <a:r>
              <a:rPr lang="en-US" dirty="0" smtClean="0"/>
              <a:t>AWS </a:t>
            </a:r>
            <a:r>
              <a:rPr lang="en-US" dirty="0"/>
              <a:t>SNS &amp; SQS</a:t>
            </a:r>
          </a:p>
          <a:p>
            <a:r>
              <a:rPr lang="en-US" dirty="0" smtClean="0"/>
              <a:t>AWS </a:t>
            </a:r>
            <a:r>
              <a:rPr lang="en-US" dirty="0"/>
              <a:t>Kinesis Data Firehose</a:t>
            </a:r>
          </a:p>
          <a:p>
            <a:r>
              <a:rPr lang="en-US" dirty="0" smtClean="0"/>
              <a:t>Aurora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 smtClean="0"/>
              <a:t>Step </a:t>
            </a:r>
            <a:r>
              <a:rPr lang="en-US" dirty="0"/>
              <a:t>Functions</a:t>
            </a:r>
          </a:p>
          <a:p>
            <a:r>
              <a:rPr lang="en-US" dirty="0" err="1" smtClean="0"/>
              <a:t>Fargate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692" y="605990"/>
            <a:ext cx="40100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Serverless</a:t>
            </a:r>
            <a:r>
              <a:rPr lang="en-US" dirty="0"/>
              <a:t> Thumbnail creation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41952"/>
            <a:ext cx="10896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Pricing: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82" y="722243"/>
            <a:ext cx="10529036" cy="54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– Synchronous Invocations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1" y="1076542"/>
            <a:ext cx="11929238" cy="47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Integration with ALB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9" y="881269"/>
            <a:ext cx="11713702" cy="50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– Asynchronous Invocations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733"/>
          <a:stretch/>
        </p:blipFill>
        <p:spPr>
          <a:xfrm>
            <a:off x="2513258" y="742122"/>
            <a:ext cx="7165484" cy="57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Versions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824344"/>
            <a:ext cx="4982818" cy="52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Aliases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48" y="626522"/>
            <a:ext cx="6122504" cy="56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208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Bernard MT Condensed</vt:lpstr>
      <vt:lpstr>Calibri</vt:lpstr>
      <vt:lpstr>Office Theme</vt:lpstr>
      <vt:lpstr>AWS Lambda</vt:lpstr>
      <vt:lpstr>Serverless in AWS </vt:lpstr>
      <vt:lpstr>Example: Serverless Thumbnail creation</vt:lpstr>
      <vt:lpstr>AWS Lambda Pricing: example</vt:lpstr>
      <vt:lpstr>Lambda – Synchronous Invocations</vt:lpstr>
      <vt:lpstr>Lambda Integration with ALB</vt:lpstr>
      <vt:lpstr>Lambda – Asynchronous Invocations</vt:lpstr>
      <vt:lpstr>AWS Lambda Versions</vt:lpstr>
      <vt:lpstr>AWS Lambda Aliases</vt:lpstr>
      <vt:lpstr>AWS Lambda Limits to Know - per region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372</cp:revision>
  <cp:lastPrinted>2020-02-26T04:04:03Z</cp:lastPrinted>
  <dcterms:modified xsi:type="dcterms:W3CDTF">2020-09-11T00:55:47Z</dcterms:modified>
</cp:coreProperties>
</file>